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266" r:id="rId3"/>
    <p:sldId id="257" r:id="rId4"/>
    <p:sldId id="310" r:id="rId5"/>
    <p:sldId id="270" r:id="rId6"/>
    <p:sldId id="272" r:id="rId7"/>
    <p:sldId id="261" r:id="rId8"/>
    <p:sldId id="268" r:id="rId9"/>
    <p:sldId id="269" r:id="rId10"/>
    <p:sldId id="264" r:id="rId11"/>
    <p:sldId id="265" r:id="rId12"/>
    <p:sldId id="267" r:id="rId13"/>
    <p:sldId id="273" r:id="rId14"/>
    <p:sldId id="276" r:id="rId15"/>
    <p:sldId id="282" r:id="rId16"/>
    <p:sldId id="279" r:id="rId17"/>
    <p:sldId id="280" r:id="rId18"/>
    <p:sldId id="283" r:id="rId19"/>
    <p:sldId id="281" r:id="rId20"/>
    <p:sldId id="305" r:id="rId21"/>
    <p:sldId id="306" r:id="rId22"/>
    <p:sldId id="307" r:id="rId23"/>
    <p:sldId id="308" r:id="rId24"/>
    <p:sldId id="309" r:id="rId25"/>
    <p:sldId id="293" r:id="rId26"/>
    <p:sldId id="294" r:id="rId27"/>
    <p:sldId id="285" r:id="rId28"/>
    <p:sldId id="292" r:id="rId29"/>
    <p:sldId id="289" r:id="rId30"/>
    <p:sldId id="291" r:id="rId31"/>
    <p:sldId id="260" r:id="rId32"/>
    <p:sldId id="275" r:id="rId33"/>
    <p:sldId id="303" r:id="rId34"/>
    <p:sldId id="290" r:id="rId35"/>
    <p:sldId id="299" r:id="rId36"/>
    <p:sldId id="300" r:id="rId37"/>
    <p:sldId id="286" r:id="rId38"/>
    <p:sldId id="274" r:id="rId39"/>
    <p:sldId id="302" r:id="rId40"/>
    <p:sldId id="262" r:id="rId41"/>
    <p:sldId id="27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BE56"/>
    <a:srgbClr val="4BACC6"/>
    <a:srgbClr val="5767B4"/>
    <a:srgbClr val="5185BD"/>
    <a:srgbClr val="8064A2"/>
    <a:srgbClr val="0045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51" autoAdjust="0"/>
  </p:normalViewPr>
  <p:slideViewPr>
    <p:cSldViewPr>
      <p:cViewPr>
        <p:scale>
          <a:sx n="66" d="100"/>
          <a:sy n="66" d="100"/>
        </p:scale>
        <p:origin x="-2934" y="-87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ozef\workspace\xml3drepo\web3d\slides\images\UT4_Intermodal_Beta-Graph.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ozef\workspace\xml3drepo\web3d\slides\images\UT4_Intermodal_Beta-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Sheet1!$D$21</c:f>
              <c:strCache>
                <c:ptCount val="1"/>
                <c:pt idx="0">
                  <c:v>DOM</c:v>
                </c:pt>
              </c:strCache>
            </c:strRef>
          </c:tx>
          <c:spPr>
            <a:solidFill>
              <a:schemeClr val="accent3">
                <a:lumMod val="75000"/>
              </a:schemeClr>
            </a:solidFill>
            <a:ln w="25400">
              <a:solidFill>
                <a:sysClr val="windowText" lastClr="000000"/>
              </a:solidFill>
            </a:ln>
          </c:spPr>
          <c:invertIfNegative val="0"/>
          <c:dPt>
            <c:idx val="1"/>
            <c:invertIfNegative val="0"/>
            <c:bubble3D val="0"/>
            <c:spPr>
              <a:solidFill>
                <a:schemeClr val="accent6">
                  <a:lumMod val="75000"/>
                </a:schemeClr>
              </a:solidFill>
              <a:ln w="25400">
                <a:solidFill>
                  <a:sysClr val="windowText" lastClr="000000"/>
                </a:solidFill>
              </a:ln>
            </c:spPr>
          </c:dPt>
          <c:dPt>
            <c:idx val="2"/>
            <c:invertIfNegative val="0"/>
            <c:bubble3D val="0"/>
            <c:spPr>
              <a:solidFill>
                <a:schemeClr val="accent2">
                  <a:lumMod val="75000"/>
                </a:schemeClr>
              </a:solidFill>
              <a:ln w="25400">
                <a:solidFill>
                  <a:sysClr val="windowText" lastClr="000000"/>
                </a:solidFill>
              </a:ln>
            </c:spPr>
          </c:dPt>
          <c:dPt>
            <c:idx val="4"/>
            <c:invertIfNegative val="0"/>
            <c:bubble3D val="0"/>
            <c:spPr>
              <a:solidFill>
                <a:schemeClr val="accent6">
                  <a:lumMod val="75000"/>
                </a:schemeClr>
              </a:solidFill>
              <a:ln w="25400">
                <a:solidFill>
                  <a:sysClr val="windowText" lastClr="000000"/>
                </a:solidFill>
              </a:ln>
            </c:spPr>
          </c:dPt>
          <c:dPt>
            <c:idx val="5"/>
            <c:invertIfNegative val="0"/>
            <c:bubble3D val="0"/>
            <c:spPr>
              <a:solidFill>
                <a:schemeClr val="accent2">
                  <a:lumMod val="75000"/>
                </a:schemeClr>
              </a:solidFill>
              <a:ln w="25400">
                <a:solidFill>
                  <a:sysClr val="windowText" lastClr="000000"/>
                </a:solidFill>
              </a:ln>
            </c:spPr>
          </c:dPt>
          <c:dPt>
            <c:idx val="7"/>
            <c:invertIfNegative val="0"/>
            <c:bubble3D val="0"/>
            <c:spPr>
              <a:solidFill>
                <a:schemeClr val="accent6">
                  <a:lumMod val="75000"/>
                </a:schemeClr>
              </a:solidFill>
              <a:ln w="25400">
                <a:solidFill>
                  <a:sysClr val="windowText" lastClr="000000"/>
                </a:solidFill>
              </a:ln>
            </c:spPr>
          </c:dPt>
          <c:dPt>
            <c:idx val="8"/>
            <c:invertIfNegative val="0"/>
            <c:bubble3D val="0"/>
            <c:spPr>
              <a:solidFill>
                <a:schemeClr val="accent2">
                  <a:lumMod val="75000"/>
                </a:schemeClr>
              </a:solidFill>
              <a:ln w="25400">
                <a:solidFill>
                  <a:sysClr val="windowText" lastClr="000000"/>
                </a:solidFill>
              </a:ln>
            </c:spPr>
          </c:dPt>
          <c:dPt>
            <c:idx val="10"/>
            <c:invertIfNegative val="0"/>
            <c:bubble3D val="0"/>
            <c:spPr>
              <a:solidFill>
                <a:schemeClr val="accent6">
                  <a:lumMod val="75000"/>
                </a:schemeClr>
              </a:solidFill>
              <a:ln w="25400">
                <a:solidFill>
                  <a:sysClr val="windowText" lastClr="000000"/>
                </a:solidFill>
              </a:ln>
            </c:spPr>
          </c:dPt>
          <c:dPt>
            <c:idx val="13"/>
            <c:invertIfNegative val="0"/>
            <c:bubble3D val="0"/>
            <c:spPr>
              <a:solidFill>
                <a:schemeClr val="accent6">
                  <a:lumMod val="75000"/>
                </a:schemeClr>
              </a:solidFill>
              <a:ln w="25400">
                <a:solidFill>
                  <a:sysClr val="windowText" lastClr="000000"/>
                </a:solidFill>
              </a:ln>
            </c:spPr>
          </c:dPt>
          <c:dPt>
            <c:idx val="16"/>
            <c:invertIfNegative val="0"/>
            <c:bubble3D val="0"/>
            <c:spPr>
              <a:solidFill>
                <a:schemeClr val="accent6">
                  <a:lumMod val="75000"/>
                </a:schemeClr>
              </a:solidFill>
              <a:ln w="25400">
                <a:solidFill>
                  <a:sysClr val="windowText" lastClr="000000"/>
                </a:solidFill>
              </a:ln>
            </c:spPr>
          </c:dPt>
          <c:dPt>
            <c:idx val="19"/>
            <c:invertIfNegative val="0"/>
            <c:bubble3D val="0"/>
            <c:spPr>
              <a:solidFill>
                <a:schemeClr val="accent6">
                  <a:lumMod val="75000"/>
                </a:schemeClr>
              </a:solidFill>
              <a:ln w="25400">
                <a:solidFill>
                  <a:sysClr val="windowText" lastClr="000000"/>
                </a:solidFill>
              </a:ln>
            </c:spPr>
          </c:dPt>
          <c:dPt>
            <c:idx val="22"/>
            <c:invertIfNegative val="0"/>
            <c:bubble3D val="0"/>
            <c:spPr>
              <a:solidFill>
                <a:schemeClr val="accent6">
                  <a:lumMod val="75000"/>
                </a:schemeClr>
              </a:solidFill>
              <a:ln w="25400">
                <a:solidFill>
                  <a:sysClr val="windowText" lastClr="000000"/>
                </a:solidFill>
              </a:ln>
            </c:spPr>
          </c:dPt>
          <c:dPt>
            <c:idx val="23"/>
            <c:invertIfNegative val="0"/>
            <c:bubble3D val="0"/>
            <c:spPr>
              <a:solidFill>
                <a:schemeClr val="accent2">
                  <a:lumMod val="75000"/>
                </a:schemeClr>
              </a:solidFill>
              <a:ln w="25400">
                <a:solidFill>
                  <a:sysClr val="windowText" lastClr="000000"/>
                </a:solidFill>
              </a:ln>
            </c:spPr>
          </c:dPt>
          <c:dPt>
            <c:idx val="25"/>
            <c:invertIfNegative val="0"/>
            <c:bubble3D val="0"/>
            <c:spPr>
              <a:solidFill>
                <a:schemeClr val="accent6">
                  <a:lumMod val="75000"/>
                </a:schemeClr>
              </a:solidFill>
              <a:ln w="25400">
                <a:solidFill>
                  <a:sysClr val="windowText" lastClr="000000"/>
                </a:solidFill>
              </a:ln>
            </c:spPr>
          </c:dPt>
          <c:dPt>
            <c:idx val="26"/>
            <c:invertIfNegative val="0"/>
            <c:bubble3D val="0"/>
            <c:spPr>
              <a:solidFill>
                <a:schemeClr val="accent2">
                  <a:lumMod val="75000"/>
                </a:schemeClr>
              </a:solidFill>
              <a:ln w="25400">
                <a:solidFill>
                  <a:sysClr val="windowText" lastClr="000000"/>
                </a:solidFill>
              </a:ln>
            </c:spPr>
          </c:dPt>
          <c:cat>
            <c:multiLvlStrRef>
              <c:f>Sheet1!$A$22:$B$48</c:f>
              <c:multiLvlStrCache>
                <c:ptCount val="27"/>
                <c:lvl>
                  <c:pt idx="0">
                    <c:v>C</c:v>
                  </c:pt>
                  <c:pt idx="1">
                    <c:v>F</c:v>
                  </c:pt>
                  <c:pt idx="2">
                    <c:v>O</c:v>
                  </c:pt>
                  <c:pt idx="3">
                    <c:v>C</c:v>
                  </c:pt>
                  <c:pt idx="4">
                    <c:v>F</c:v>
                  </c:pt>
                  <c:pt idx="5">
                    <c:v>O</c:v>
                  </c:pt>
                  <c:pt idx="6">
                    <c:v>C</c:v>
                  </c:pt>
                  <c:pt idx="7">
                    <c:v>F</c:v>
                  </c:pt>
                  <c:pt idx="8">
                    <c:v>O</c:v>
                  </c:pt>
                  <c:pt idx="9">
                    <c:v>C</c:v>
                  </c:pt>
                  <c:pt idx="10">
                    <c:v>F</c:v>
                  </c:pt>
                  <c:pt idx="11">
                    <c:v>O</c:v>
                  </c:pt>
                  <c:pt idx="12">
                    <c:v>C</c:v>
                  </c:pt>
                  <c:pt idx="13">
                    <c:v>F</c:v>
                  </c:pt>
                  <c:pt idx="14">
                    <c:v>O</c:v>
                  </c:pt>
                  <c:pt idx="15">
                    <c:v>C</c:v>
                  </c:pt>
                  <c:pt idx="16">
                    <c:v>F</c:v>
                  </c:pt>
                  <c:pt idx="17">
                    <c:v>O</c:v>
                  </c:pt>
                  <c:pt idx="18">
                    <c:v>C</c:v>
                  </c:pt>
                  <c:pt idx="19">
                    <c:v>F</c:v>
                  </c:pt>
                  <c:pt idx="20">
                    <c:v>O</c:v>
                  </c:pt>
                  <c:pt idx="21">
                    <c:v>C</c:v>
                  </c:pt>
                  <c:pt idx="22">
                    <c:v>F</c:v>
                  </c:pt>
                  <c:pt idx="23">
                    <c:v>O</c:v>
                  </c:pt>
                  <c:pt idx="24">
                    <c:v>C</c:v>
                  </c:pt>
                  <c:pt idx="25">
                    <c:v>F</c:v>
                  </c:pt>
                  <c:pt idx="26">
                    <c:v>O</c:v>
                  </c:pt>
                </c:lvl>
                <c:lvl>
                  <c:pt idx="0">
                    <c:v>XML</c:v>
                  </c:pt>
                  <c:pt idx="3">
                    <c:v>JSON</c:v>
                  </c:pt>
                  <c:pt idx="6">
                    <c:v>BSON</c:v>
                  </c:pt>
                  <c:pt idx="9">
                    <c:v>SIG 8</c:v>
                  </c:pt>
                  <c:pt idx="12">
                    <c:v>SIG 16</c:v>
                  </c:pt>
                  <c:pt idx="15">
                    <c:v>SIG 24</c:v>
                  </c:pt>
                  <c:pt idx="18">
                    <c:v>SIG 32</c:v>
                  </c:pt>
                  <c:pt idx="21">
                    <c:v>OCTM</c:v>
                  </c:pt>
                  <c:pt idx="24">
                    <c:v>ABuf</c:v>
                  </c:pt>
                </c:lvl>
              </c:multiLvlStrCache>
            </c:multiLvlStrRef>
          </c:cat>
          <c:val>
            <c:numRef>
              <c:f>Sheet1!$D$22:$D$48</c:f>
              <c:numCache>
                <c:formatCode>General</c:formatCode>
                <c:ptCount val="27"/>
                <c:pt idx="0">
                  <c:v>3.42</c:v>
                </c:pt>
                <c:pt idx="1">
                  <c:v>5.98</c:v>
                </c:pt>
                <c:pt idx="2">
                  <c:v>1.3660000000000001</c:v>
                </c:pt>
                <c:pt idx="3">
                  <c:v>3.2600000000000002</c:v>
                </c:pt>
                <c:pt idx="4">
                  <c:v>5.94</c:v>
                </c:pt>
                <c:pt idx="5">
                  <c:v>1.3819999999999995</c:v>
                </c:pt>
                <c:pt idx="6">
                  <c:v>3.2600000000000002</c:v>
                </c:pt>
                <c:pt idx="7">
                  <c:v>5.9700000000000015</c:v>
                </c:pt>
                <c:pt idx="8">
                  <c:v>1.4289999999999996</c:v>
                </c:pt>
                <c:pt idx="9">
                  <c:v>3.17</c:v>
                </c:pt>
                <c:pt idx="10">
                  <c:v>6.26</c:v>
                </c:pt>
                <c:pt idx="12">
                  <c:v>3.67</c:v>
                </c:pt>
                <c:pt idx="13">
                  <c:v>5.9</c:v>
                </c:pt>
                <c:pt idx="15">
                  <c:v>3.71</c:v>
                </c:pt>
                <c:pt idx="16">
                  <c:v>6.05</c:v>
                </c:pt>
                <c:pt idx="18">
                  <c:v>2.71</c:v>
                </c:pt>
                <c:pt idx="19">
                  <c:v>6.17</c:v>
                </c:pt>
                <c:pt idx="21">
                  <c:v>2.5299999999999998</c:v>
                </c:pt>
                <c:pt idx="22">
                  <c:v>5.45</c:v>
                </c:pt>
                <c:pt idx="23">
                  <c:v>1.9889999999999997</c:v>
                </c:pt>
                <c:pt idx="24">
                  <c:v>2.75</c:v>
                </c:pt>
                <c:pt idx="25">
                  <c:v>5.51</c:v>
                </c:pt>
                <c:pt idx="26">
                  <c:v>1.579</c:v>
                </c:pt>
              </c:numCache>
            </c:numRef>
          </c:val>
        </c:ser>
        <c:ser>
          <c:idx val="2"/>
          <c:order val="2"/>
          <c:tx>
            <c:strRef>
              <c:f>Sheet1!$E$21</c:f>
              <c:strCache>
                <c:ptCount val="1"/>
                <c:pt idx="0">
                  <c:v>External</c:v>
                </c:pt>
              </c:strCache>
            </c:strRef>
          </c:tx>
          <c:spPr>
            <a:solidFill>
              <a:schemeClr val="accent3">
                <a:lumMod val="60000"/>
                <a:lumOff val="40000"/>
              </a:schemeClr>
            </a:solidFill>
            <a:ln w="25400">
              <a:solidFill>
                <a:schemeClr val="tx1"/>
              </a:solidFill>
            </a:ln>
          </c:spPr>
          <c:invertIfNegative val="0"/>
          <c:dPt>
            <c:idx val="0"/>
            <c:invertIfNegative val="0"/>
            <c:bubble3D val="0"/>
            <c:spPr>
              <a:solidFill>
                <a:schemeClr val="accent3"/>
              </a:solidFill>
              <a:ln w="25400">
                <a:solidFill>
                  <a:schemeClr val="tx1"/>
                </a:solidFill>
              </a:ln>
            </c:spPr>
          </c:dPt>
          <c:dPt>
            <c:idx val="1"/>
            <c:invertIfNegative val="0"/>
            <c:bubble3D val="0"/>
            <c:spPr>
              <a:solidFill>
                <a:schemeClr val="accent6"/>
              </a:solidFill>
              <a:ln w="25400">
                <a:solidFill>
                  <a:schemeClr val="tx1"/>
                </a:solidFill>
              </a:ln>
            </c:spPr>
          </c:dPt>
          <c:dPt>
            <c:idx val="2"/>
            <c:invertIfNegative val="0"/>
            <c:bubble3D val="0"/>
            <c:spPr>
              <a:solidFill>
                <a:schemeClr val="accent2"/>
              </a:solidFill>
              <a:ln w="25400">
                <a:solidFill>
                  <a:schemeClr val="tx1"/>
                </a:solidFill>
              </a:ln>
            </c:spPr>
          </c:dPt>
          <c:dPt>
            <c:idx val="3"/>
            <c:invertIfNegative val="0"/>
            <c:bubble3D val="0"/>
            <c:spPr>
              <a:solidFill>
                <a:schemeClr val="accent3"/>
              </a:solidFill>
              <a:ln w="25400">
                <a:solidFill>
                  <a:schemeClr val="tx1"/>
                </a:solidFill>
              </a:ln>
            </c:spPr>
          </c:dPt>
          <c:dPt>
            <c:idx val="4"/>
            <c:invertIfNegative val="0"/>
            <c:bubble3D val="0"/>
            <c:spPr>
              <a:solidFill>
                <a:schemeClr val="accent6"/>
              </a:solidFill>
              <a:ln w="25400">
                <a:solidFill>
                  <a:schemeClr val="tx1"/>
                </a:solidFill>
              </a:ln>
            </c:spPr>
          </c:dPt>
          <c:dPt>
            <c:idx val="5"/>
            <c:invertIfNegative val="0"/>
            <c:bubble3D val="0"/>
            <c:spPr>
              <a:solidFill>
                <a:schemeClr val="accent2"/>
              </a:solidFill>
              <a:ln w="25400">
                <a:solidFill>
                  <a:schemeClr val="tx1"/>
                </a:solidFill>
              </a:ln>
            </c:spPr>
          </c:dPt>
          <c:dPt>
            <c:idx val="6"/>
            <c:invertIfNegative val="0"/>
            <c:bubble3D val="0"/>
            <c:spPr>
              <a:solidFill>
                <a:schemeClr val="accent3"/>
              </a:solidFill>
              <a:ln w="25400">
                <a:solidFill>
                  <a:schemeClr val="tx1"/>
                </a:solidFill>
              </a:ln>
            </c:spPr>
          </c:dPt>
          <c:dPt>
            <c:idx val="7"/>
            <c:invertIfNegative val="0"/>
            <c:bubble3D val="0"/>
            <c:spPr>
              <a:solidFill>
                <a:schemeClr val="accent6"/>
              </a:solidFill>
              <a:ln w="25400">
                <a:solidFill>
                  <a:schemeClr val="tx1"/>
                </a:solidFill>
              </a:ln>
            </c:spPr>
          </c:dPt>
          <c:dPt>
            <c:idx val="8"/>
            <c:invertIfNegative val="0"/>
            <c:bubble3D val="0"/>
            <c:spPr>
              <a:solidFill>
                <a:schemeClr val="accent2"/>
              </a:solidFill>
              <a:ln w="25400">
                <a:solidFill>
                  <a:schemeClr val="tx1"/>
                </a:solidFill>
              </a:ln>
            </c:spPr>
          </c:dPt>
          <c:dPt>
            <c:idx val="9"/>
            <c:invertIfNegative val="0"/>
            <c:bubble3D val="0"/>
            <c:spPr>
              <a:solidFill>
                <a:schemeClr val="accent3"/>
              </a:solidFill>
              <a:ln w="25400">
                <a:solidFill>
                  <a:schemeClr val="tx1"/>
                </a:solidFill>
              </a:ln>
            </c:spPr>
          </c:dPt>
          <c:dPt>
            <c:idx val="10"/>
            <c:invertIfNegative val="0"/>
            <c:bubble3D val="0"/>
            <c:spPr>
              <a:solidFill>
                <a:schemeClr val="accent6"/>
              </a:solidFill>
              <a:ln w="25400">
                <a:solidFill>
                  <a:schemeClr val="tx1"/>
                </a:solidFill>
              </a:ln>
            </c:spPr>
          </c:dPt>
          <c:dPt>
            <c:idx val="12"/>
            <c:invertIfNegative val="0"/>
            <c:bubble3D val="0"/>
            <c:spPr>
              <a:solidFill>
                <a:schemeClr val="accent3"/>
              </a:solidFill>
              <a:ln w="25400">
                <a:solidFill>
                  <a:schemeClr val="tx1"/>
                </a:solidFill>
              </a:ln>
            </c:spPr>
          </c:dPt>
          <c:dPt>
            <c:idx val="13"/>
            <c:invertIfNegative val="0"/>
            <c:bubble3D val="0"/>
            <c:spPr>
              <a:solidFill>
                <a:schemeClr val="accent6"/>
              </a:solidFill>
              <a:ln w="25400">
                <a:solidFill>
                  <a:schemeClr val="tx1"/>
                </a:solidFill>
              </a:ln>
            </c:spPr>
          </c:dPt>
          <c:dPt>
            <c:idx val="15"/>
            <c:invertIfNegative val="0"/>
            <c:bubble3D val="0"/>
            <c:spPr>
              <a:solidFill>
                <a:schemeClr val="accent3"/>
              </a:solidFill>
              <a:ln w="25400">
                <a:solidFill>
                  <a:schemeClr val="tx1"/>
                </a:solidFill>
              </a:ln>
            </c:spPr>
          </c:dPt>
          <c:dPt>
            <c:idx val="16"/>
            <c:invertIfNegative val="0"/>
            <c:bubble3D val="0"/>
            <c:spPr>
              <a:solidFill>
                <a:schemeClr val="accent6"/>
              </a:solidFill>
              <a:ln w="25400">
                <a:solidFill>
                  <a:schemeClr val="tx1"/>
                </a:solidFill>
              </a:ln>
            </c:spPr>
          </c:dPt>
          <c:dPt>
            <c:idx val="18"/>
            <c:invertIfNegative val="0"/>
            <c:bubble3D val="0"/>
            <c:spPr>
              <a:solidFill>
                <a:schemeClr val="accent3"/>
              </a:solidFill>
              <a:ln w="25400">
                <a:solidFill>
                  <a:schemeClr val="tx1"/>
                </a:solidFill>
              </a:ln>
            </c:spPr>
          </c:dPt>
          <c:dPt>
            <c:idx val="19"/>
            <c:invertIfNegative val="0"/>
            <c:bubble3D val="0"/>
            <c:spPr>
              <a:solidFill>
                <a:schemeClr val="accent6"/>
              </a:solidFill>
              <a:ln w="25400">
                <a:solidFill>
                  <a:schemeClr val="tx1"/>
                </a:solidFill>
              </a:ln>
            </c:spPr>
          </c:dPt>
          <c:dPt>
            <c:idx val="21"/>
            <c:invertIfNegative val="0"/>
            <c:bubble3D val="0"/>
            <c:spPr>
              <a:solidFill>
                <a:schemeClr val="accent3"/>
              </a:solidFill>
              <a:ln w="25400">
                <a:solidFill>
                  <a:schemeClr val="tx1"/>
                </a:solidFill>
              </a:ln>
            </c:spPr>
          </c:dPt>
          <c:dPt>
            <c:idx val="22"/>
            <c:invertIfNegative val="0"/>
            <c:bubble3D val="0"/>
            <c:spPr>
              <a:solidFill>
                <a:schemeClr val="accent6"/>
              </a:solidFill>
              <a:ln w="25400">
                <a:solidFill>
                  <a:schemeClr val="tx1"/>
                </a:solidFill>
              </a:ln>
            </c:spPr>
          </c:dPt>
          <c:dPt>
            <c:idx val="23"/>
            <c:invertIfNegative val="0"/>
            <c:bubble3D val="0"/>
            <c:spPr>
              <a:solidFill>
                <a:schemeClr val="accent2"/>
              </a:solidFill>
              <a:ln w="25400">
                <a:solidFill>
                  <a:schemeClr val="tx1"/>
                </a:solidFill>
              </a:ln>
            </c:spPr>
          </c:dPt>
          <c:dPt>
            <c:idx val="24"/>
            <c:invertIfNegative val="0"/>
            <c:bubble3D val="0"/>
            <c:spPr>
              <a:solidFill>
                <a:schemeClr val="accent3"/>
              </a:solidFill>
              <a:ln w="25400">
                <a:solidFill>
                  <a:schemeClr val="tx1"/>
                </a:solidFill>
              </a:ln>
            </c:spPr>
          </c:dPt>
          <c:dPt>
            <c:idx val="25"/>
            <c:invertIfNegative val="0"/>
            <c:bubble3D val="0"/>
            <c:spPr>
              <a:solidFill>
                <a:schemeClr val="accent6"/>
              </a:solidFill>
              <a:ln w="25400">
                <a:solidFill>
                  <a:schemeClr val="tx1"/>
                </a:solidFill>
              </a:ln>
            </c:spPr>
          </c:dPt>
          <c:dPt>
            <c:idx val="26"/>
            <c:invertIfNegative val="0"/>
            <c:bubble3D val="0"/>
            <c:spPr>
              <a:solidFill>
                <a:schemeClr val="accent2"/>
              </a:solidFill>
              <a:ln w="25400">
                <a:solidFill>
                  <a:schemeClr val="tx1"/>
                </a:solidFill>
              </a:ln>
            </c:spPr>
          </c:dPt>
          <c:cat>
            <c:multiLvlStrRef>
              <c:f>Sheet1!$A$22:$B$48</c:f>
              <c:multiLvlStrCache>
                <c:ptCount val="27"/>
                <c:lvl>
                  <c:pt idx="0">
                    <c:v>C</c:v>
                  </c:pt>
                  <c:pt idx="1">
                    <c:v>F</c:v>
                  </c:pt>
                  <c:pt idx="2">
                    <c:v>O</c:v>
                  </c:pt>
                  <c:pt idx="3">
                    <c:v>C</c:v>
                  </c:pt>
                  <c:pt idx="4">
                    <c:v>F</c:v>
                  </c:pt>
                  <c:pt idx="5">
                    <c:v>O</c:v>
                  </c:pt>
                  <c:pt idx="6">
                    <c:v>C</c:v>
                  </c:pt>
                  <c:pt idx="7">
                    <c:v>F</c:v>
                  </c:pt>
                  <c:pt idx="8">
                    <c:v>O</c:v>
                  </c:pt>
                  <c:pt idx="9">
                    <c:v>C</c:v>
                  </c:pt>
                  <c:pt idx="10">
                    <c:v>F</c:v>
                  </c:pt>
                  <c:pt idx="11">
                    <c:v>O</c:v>
                  </c:pt>
                  <c:pt idx="12">
                    <c:v>C</c:v>
                  </c:pt>
                  <c:pt idx="13">
                    <c:v>F</c:v>
                  </c:pt>
                  <c:pt idx="14">
                    <c:v>O</c:v>
                  </c:pt>
                  <c:pt idx="15">
                    <c:v>C</c:v>
                  </c:pt>
                  <c:pt idx="16">
                    <c:v>F</c:v>
                  </c:pt>
                  <c:pt idx="17">
                    <c:v>O</c:v>
                  </c:pt>
                  <c:pt idx="18">
                    <c:v>C</c:v>
                  </c:pt>
                  <c:pt idx="19">
                    <c:v>F</c:v>
                  </c:pt>
                  <c:pt idx="20">
                    <c:v>O</c:v>
                  </c:pt>
                  <c:pt idx="21">
                    <c:v>C</c:v>
                  </c:pt>
                  <c:pt idx="22">
                    <c:v>F</c:v>
                  </c:pt>
                  <c:pt idx="23">
                    <c:v>O</c:v>
                  </c:pt>
                  <c:pt idx="24">
                    <c:v>C</c:v>
                  </c:pt>
                  <c:pt idx="25">
                    <c:v>F</c:v>
                  </c:pt>
                  <c:pt idx="26">
                    <c:v>O</c:v>
                  </c:pt>
                </c:lvl>
                <c:lvl>
                  <c:pt idx="0">
                    <c:v>XML</c:v>
                  </c:pt>
                  <c:pt idx="3">
                    <c:v>JSON</c:v>
                  </c:pt>
                  <c:pt idx="6">
                    <c:v>BSON</c:v>
                  </c:pt>
                  <c:pt idx="9">
                    <c:v>SIG 8</c:v>
                  </c:pt>
                  <c:pt idx="12">
                    <c:v>SIG 16</c:v>
                  </c:pt>
                  <c:pt idx="15">
                    <c:v>SIG 24</c:v>
                  </c:pt>
                  <c:pt idx="18">
                    <c:v>SIG 32</c:v>
                  </c:pt>
                  <c:pt idx="21">
                    <c:v>OCTM</c:v>
                  </c:pt>
                  <c:pt idx="24">
                    <c:v>ABuf</c:v>
                  </c:pt>
                </c:lvl>
              </c:multiLvlStrCache>
            </c:multiLvlStrRef>
          </c:cat>
          <c:val>
            <c:numRef>
              <c:f>Sheet1!$E$22:$E$48</c:f>
              <c:numCache>
                <c:formatCode>General</c:formatCode>
                <c:ptCount val="27"/>
                <c:pt idx="0">
                  <c:v>36.08</c:v>
                </c:pt>
                <c:pt idx="1">
                  <c:v>22.2</c:v>
                </c:pt>
                <c:pt idx="2">
                  <c:v>55.414000000000001</c:v>
                </c:pt>
                <c:pt idx="3">
                  <c:v>35.200000000000003</c:v>
                </c:pt>
                <c:pt idx="4">
                  <c:v>21.79</c:v>
                </c:pt>
                <c:pt idx="5">
                  <c:v>57.598000000000013</c:v>
                </c:pt>
                <c:pt idx="6">
                  <c:v>35.35</c:v>
                </c:pt>
                <c:pt idx="7">
                  <c:v>8.8000000000000007</c:v>
                </c:pt>
                <c:pt idx="8">
                  <c:v>36.241</c:v>
                </c:pt>
                <c:pt idx="9">
                  <c:v>74.83</c:v>
                </c:pt>
                <c:pt idx="10">
                  <c:v>47.080000000000005</c:v>
                </c:pt>
                <c:pt idx="12">
                  <c:v>116.33</c:v>
                </c:pt>
                <c:pt idx="13">
                  <c:v>97.1</c:v>
                </c:pt>
                <c:pt idx="15">
                  <c:v>158.29</c:v>
                </c:pt>
                <c:pt idx="16">
                  <c:v>151.94999999999999</c:v>
                </c:pt>
                <c:pt idx="18">
                  <c:v>201.29</c:v>
                </c:pt>
                <c:pt idx="19">
                  <c:v>178.83</c:v>
                </c:pt>
                <c:pt idx="21">
                  <c:v>12.700000000000001</c:v>
                </c:pt>
                <c:pt idx="22">
                  <c:v>9.48</c:v>
                </c:pt>
                <c:pt idx="23">
                  <c:v>63.151000000000003</c:v>
                </c:pt>
                <c:pt idx="24">
                  <c:v>52.45</c:v>
                </c:pt>
                <c:pt idx="25">
                  <c:v>76.489999999999995</c:v>
                </c:pt>
                <c:pt idx="26">
                  <c:v>147.45100000000005</c:v>
                </c:pt>
              </c:numCache>
            </c:numRef>
          </c:val>
        </c:ser>
        <c:dLbls>
          <c:showLegendKey val="0"/>
          <c:showVal val="0"/>
          <c:showCatName val="0"/>
          <c:showSerName val="0"/>
          <c:showPercent val="0"/>
          <c:showBubbleSize val="0"/>
        </c:dLbls>
        <c:gapWidth val="25"/>
        <c:overlap val="100"/>
        <c:axId val="171427328"/>
        <c:axId val="171428864"/>
      </c:barChart>
      <c:scatterChart>
        <c:scatterStyle val="lineMarker"/>
        <c:varyColors val="0"/>
        <c:ser>
          <c:idx val="0"/>
          <c:order val="0"/>
          <c:tx>
            <c:strRef>
              <c:f>Sheet1!$C$21</c:f>
              <c:strCache>
                <c:ptCount val="1"/>
                <c:pt idx="0">
                  <c:v>CPU</c:v>
                </c:pt>
              </c:strCache>
            </c:strRef>
          </c:tx>
          <c:spPr>
            <a:ln w="28575">
              <a:noFill/>
            </a:ln>
          </c:spPr>
          <c:marker>
            <c:symbol val="none"/>
          </c:marker>
          <c:xVal>
            <c:multiLvlStrRef>
              <c:f>'[UT4_Intermodal_Beta-Graph.xlsx]Sheet1'!$A$22:$B$48</c:f>
              <c:multiLvlStrCache>
                <c:ptCount val="27"/>
                <c:lvl>
                  <c:pt idx="0">
                    <c:v>C</c:v>
                  </c:pt>
                  <c:pt idx="1">
                    <c:v>F</c:v>
                  </c:pt>
                  <c:pt idx="2">
                    <c:v>O</c:v>
                  </c:pt>
                  <c:pt idx="3">
                    <c:v>C</c:v>
                  </c:pt>
                  <c:pt idx="4">
                    <c:v>F</c:v>
                  </c:pt>
                  <c:pt idx="5">
                    <c:v>O</c:v>
                  </c:pt>
                  <c:pt idx="6">
                    <c:v>C</c:v>
                  </c:pt>
                  <c:pt idx="7">
                    <c:v>F</c:v>
                  </c:pt>
                  <c:pt idx="8">
                    <c:v>O</c:v>
                  </c:pt>
                  <c:pt idx="9">
                    <c:v>C</c:v>
                  </c:pt>
                  <c:pt idx="10">
                    <c:v>F</c:v>
                  </c:pt>
                  <c:pt idx="11">
                    <c:v>O</c:v>
                  </c:pt>
                  <c:pt idx="12">
                    <c:v>C</c:v>
                  </c:pt>
                  <c:pt idx="13">
                    <c:v>F</c:v>
                  </c:pt>
                  <c:pt idx="14">
                    <c:v>O</c:v>
                  </c:pt>
                  <c:pt idx="15">
                    <c:v>C</c:v>
                  </c:pt>
                  <c:pt idx="16">
                    <c:v>F</c:v>
                  </c:pt>
                  <c:pt idx="17">
                    <c:v>O</c:v>
                  </c:pt>
                  <c:pt idx="18">
                    <c:v>C</c:v>
                  </c:pt>
                  <c:pt idx="19">
                    <c:v>F</c:v>
                  </c:pt>
                  <c:pt idx="20">
                    <c:v>O</c:v>
                  </c:pt>
                  <c:pt idx="21">
                    <c:v>C</c:v>
                  </c:pt>
                  <c:pt idx="22">
                    <c:v>F</c:v>
                  </c:pt>
                  <c:pt idx="23">
                    <c:v>O</c:v>
                  </c:pt>
                  <c:pt idx="24">
                    <c:v>C</c:v>
                  </c:pt>
                  <c:pt idx="25">
                    <c:v>F</c:v>
                  </c:pt>
                  <c:pt idx="26">
                    <c:v>O</c:v>
                  </c:pt>
                </c:lvl>
                <c:lvl>
                  <c:pt idx="0">
                    <c:v>XML</c:v>
                  </c:pt>
                  <c:pt idx="3">
                    <c:v>JSON</c:v>
                  </c:pt>
                  <c:pt idx="6">
                    <c:v>BSON</c:v>
                  </c:pt>
                  <c:pt idx="9">
                    <c:v>SIG 8</c:v>
                  </c:pt>
                  <c:pt idx="12">
                    <c:v>SIG 16</c:v>
                  </c:pt>
                  <c:pt idx="15">
                    <c:v>SIG 24</c:v>
                  </c:pt>
                  <c:pt idx="18">
                    <c:v>SIG 32</c:v>
                  </c:pt>
                  <c:pt idx="21">
                    <c:v>OCTM</c:v>
                  </c:pt>
                  <c:pt idx="24">
                    <c:v>ABuf</c:v>
                  </c:pt>
                </c:lvl>
              </c:multiLvlStrCache>
            </c:multiLvlStrRef>
          </c:xVal>
          <c:yVal>
            <c:numRef>
              <c:f>Sheet1!$C$22:$C$48</c:f>
              <c:numCache>
                <c:formatCode>General</c:formatCode>
                <c:ptCount val="27"/>
                <c:pt idx="0">
                  <c:v>0</c:v>
                </c:pt>
                <c:pt idx="1">
                  <c:v>0</c:v>
                </c:pt>
                <c:pt idx="2">
                  <c:v>0</c:v>
                </c:pt>
                <c:pt idx="3">
                  <c:v>452</c:v>
                </c:pt>
                <c:pt idx="4">
                  <c:v>367</c:v>
                </c:pt>
                <c:pt idx="5">
                  <c:v>390</c:v>
                </c:pt>
                <c:pt idx="6">
                  <c:v>919</c:v>
                </c:pt>
                <c:pt idx="7">
                  <c:v>1078</c:v>
                </c:pt>
                <c:pt idx="8">
                  <c:v>1171</c:v>
                </c:pt>
                <c:pt idx="9">
                  <c:v>0</c:v>
                </c:pt>
                <c:pt idx="10">
                  <c:v>0</c:v>
                </c:pt>
                <c:pt idx="12">
                  <c:v>0</c:v>
                </c:pt>
                <c:pt idx="13">
                  <c:v>0</c:v>
                </c:pt>
                <c:pt idx="15">
                  <c:v>0</c:v>
                </c:pt>
                <c:pt idx="16">
                  <c:v>0</c:v>
                </c:pt>
                <c:pt idx="18">
                  <c:v>0</c:v>
                </c:pt>
                <c:pt idx="19">
                  <c:v>0</c:v>
                </c:pt>
                <c:pt idx="21">
                  <c:v>1094</c:v>
                </c:pt>
                <c:pt idx="22">
                  <c:v>5067</c:v>
                </c:pt>
                <c:pt idx="23">
                  <c:v>2890</c:v>
                </c:pt>
                <c:pt idx="24">
                  <c:v>15</c:v>
                </c:pt>
                <c:pt idx="25">
                  <c:v>9</c:v>
                </c:pt>
                <c:pt idx="26">
                  <c:v>12</c:v>
                </c:pt>
              </c:numCache>
            </c:numRef>
          </c:yVal>
          <c:smooth val="0"/>
        </c:ser>
        <c:dLbls>
          <c:showLegendKey val="0"/>
          <c:showVal val="0"/>
          <c:showCatName val="0"/>
          <c:showSerName val="0"/>
          <c:showPercent val="0"/>
          <c:showBubbleSize val="0"/>
        </c:dLbls>
        <c:axId val="170986880"/>
        <c:axId val="170984576"/>
      </c:scatterChart>
      <c:catAx>
        <c:axId val="171427328"/>
        <c:scaling>
          <c:orientation val="minMax"/>
        </c:scaling>
        <c:delete val="0"/>
        <c:axPos val="b"/>
        <c:majorTickMark val="out"/>
        <c:minorTickMark val="none"/>
        <c:tickLblPos val="low"/>
        <c:spPr>
          <a:ln w="38100"/>
        </c:spPr>
        <c:crossAx val="171428864"/>
        <c:crosses val="autoZero"/>
        <c:auto val="1"/>
        <c:lblAlgn val="ctr"/>
        <c:lblOffset val="0"/>
        <c:tickMarkSkip val="3"/>
        <c:noMultiLvlLbl val="0"/>
      </c:catAx>
      <c:valAx>
        <c:axId val="171428864"/>
        <c:scaling>
          <c:orientation val="minMax"/>
          <c:max val="220"/>
          <c:min val="0"/>
        </c:scaling>
        <c:delete val="0"/>
        <c:axPos val="l"/>
        <c:majorGridlines>
          <c:spPr>
            <a:ln w="38100"/>
          </c:spPr>
        </c:majorGridlines>
        <c:title>
          <c:tx>
            <c:rich>
              <a:bodyPr/>
              <a:lstStyle/>
              <a:p>
                <a:pPr>
                  <a:defRPr/>
                </a:pPr>
                <a:r>
                  <a:rPr lang="en-GB"/>
                  <a:t>Overall Download Time (s)</a:t>
                </a:r>
              </a:p>
            </c:rich>
          </c:tx>
          <c:layout/>
          <c:overlay val="0"/>
        </c:title>
        <c:numFmt formatCode="General" sourceLinked="1"/>
        <c:majorTickMark val="out"/>
        <c:minorTickMark val="none"/>
        <c:tickLblPos val="nextTo"/>
        <c:spPr>
          <a:ln w="38100"/>
        </c:spPr>
        <c:crossAx val="171427328"/>
        <c:crossesAt val="1"/>
        <c:crossBetween val="between"/>
      </c:valAx>
      <c:valAx>
        <c:axId val="170984576"/>
        <c:scaling>
          <c:orientation val="minMax"/>
          <c:max val="5500"/>
          <c:min val="0"/>
        </c:scaling>
        <c:delete val="0"/>
        <c:axPos val="r"/>
        <c:title>
          <c:tx>
            <c:rich>
              <a:bodyPr/>
              <a:lstStyle/>
              <a:p>
                <a:pPr>
                  <a:defRPr/>
                </a:pPr>
                <a:endParaRPr lang="en-GB" dirty="0"/>
              </a:p>
            </c:rich>
          </c:tx>
          <c:layout/>
          <c:overlay val="0"/>
        </c:title>
        <c:numFmt formatCode="General" sourceLinked="1"/>
        <c:majorTickMark val="out"/>
        <c:minorTickMark val="out"/>
        <c:tickLblPos val="nextTo"/>
        <c:spPr>
          <a:ln w="38100"/>
        </c:spPr>
        <c:txPr>
          <a:bodyPr/>
          <a:lstStyle/>
          <a:p>
            <a:pPr>
              <a:defRPr>
                <a:solidFill>
                  <a:schemeClr val="bg1"/>
                </a:solidFill>
              </a:defRPr>
            </a:pPr>
            <a:endParaRPr lang="en-US"/>
          </a:p>
        </c:txPr>
        <c:crossAx val="170986880"/>
        <c:crosses val="max"/>
        <c:crossBetween val="midCat"/>
        <c:majorUnit val="2500"/>
        <c:minorUnit val="1250"/>
        <c:dispUnits>
          <c:builtInUnit val="thousands"/>
        </c:dispUnits>
      </c:valAx>
      <c:valAx>
        <c:axId val="170986880"/>
        <c:scaling>
          <c:orientation val="minMax"/>
        </c:scaling>
        <c:delete val="1"/>
        <c:axPos val="b"/>
        <c:majorTickMark val="out"/>
        <c:minorTickMark val="none"/>
        <c:tickLblPos val="none"/>
        <c:crossAx val="170984576"/>
        <c:crosses val="autoZero"/>
        <c:crossBetween val="midCat"/>
      </c:valAx>
      <c:spPr>
        <a:ln w="73025"/>
      </c:spPr>
    </c:plotArea>
    <c:legend>
      <c:legendPos val="t"/>
      <c:legendEntry>
        <c:idx val="2"/>
        <c:txPr>
          <a:bodyPr/>
          <a:lstStyle/>
          <a:p>
            <a:pPr>
              <a:defRPr>
                <a:solidFill>
                  <a:schemeClr val="bg1"/>
                </a:solidFill>
              </a:defRPr>
            </a:pPr>
            <a:endParaRPr lang="en-US"/>
          </a:p>
        </c:txPr>
      </c:legendEntry>
      <c:layout>
        <c:manualLayout>
          <c:xMode val="edge"/>
          <c:yMode val="edge"/>
          <c:x val="0.34187477983021586"/>
          <c:y val="0"/>
          <c:w val="0.31625034110811762"/>
          <c:h val="7.8569758858267724E-2"/>
        </c:manualLayout>
      </c:layout>
      <c:overlay val="1"/>
    </c:legend>
    <c:plotVisOnly val="1"/>
    <c:dispBlanksAs val="gap"/>
    <c:showDLblsOverMax val="0"/>
  </c:chart>
  <c:txPr>
    <a:bodyPr/>
    <a:lstStyle/>
    <a:p>
      <a:pPr>
        <a:defRPr sz="2000">
          <a:latin typeface="+mn-lt"/>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Sheet1!$D$21</c:f>
              <c:strCache>
                <c:ptCount val="1"/>
                <c:pt idx="0">
                  <c:v>DOM</c:v>
                </c:pt>
              </c:strCache>
            </c:strRef>
          </c:tx>
          <c:spPr>
            <a:solidFill>
              <a:schemeClr val="accent3">
                <a:lumMod val="75000"/>
              </a:schemeClr>
            </a:solidFill>
            <a:ln w="25400">
              <a:solidFill>
                <a:sysClr val="windowText" lastClr="000000"/>
              </a:solidFill>
            </a:ln>
          </c:spPr>
          <c:invertIfNegative val="0"/>
          <c:dPt>
            <c:idx val="1"/>
            <c:invertIfNegative val="0"/>
            <c:bubble3D val="0"/>
            <c:spPr>
              <a:solidFill>
                <a:schemeClr val="accent6">
                  <a:lumMod val="75000"/>
                </a:schemeClr>
              </a:solidFill>
              <a:ln w="25400">
                <a:solidFill>
                  <a:sysClr val="windowText" lastClr="000000"/>
                </a:solidFill>
              </a:ln>
            </c:spPr>
          </c:dPt>
          <c:dPt>
            <c:idx val="2"/>
            <c:invertIfNegative val="0"/>
            <c:bubble3D val="0"/>
            <c:spPr>
              <a:solidFill>
                <a:schemeClr val="accent2">
                  <a:lumMod val="75000"/>
                </a:schemeClr>
              </a:solidFill>
              <a:ln w="25400">
                <a:solidFill>
                  <a:sysClr val="windowText" lastClr="000000"/>
                </a:solidFill>
              </a:ln>
            </c:spPr>
          </c:dPt>
          <c:dPt>
            <c:idx val="4"/>
            <c:invertIfNegative val="0"/>
            <c:bubble3D val="0"/>
            <c:spPr>
              <a:solidFill>
                <a:schemeClr val="accent6">
                  <a:lumMod val="75000"/>
                </a:schemeClr>
              </a:solidFill>
              <a:ln w="25400">
                <a:solidFill>
                  <a:sysClr val="windowText" lastClr="000000"/>
                </a:solidFill>
              </a:ln>
            </c:spPr>
          </c:dPt>
          <c:dPt>
            <c:idx val="5"/>
            <c:invertIfNegative val="0"/>
            <c:bubble3D val="0"/>
            <c:spPr>
              <a:solidFill>
                <a:schemeClr val="accent2">
                  <a:lumMod val="75000"/>
                </a:schemeClr>
              </a:solidFill>
              <a:ln w="25400">
                <a:solidFill>
                  <a:sysClr val="windowText" lastClr="000000"/>
                </a:solidFill>
              </a:ln>
            </c:spPr>
          </c:dPt>
          <c:dPt>
            <c:idx val="7"/>
            <c:invertIfNegative val="0"/>
            <c:bubble3D val="0"/>
            <c:spPr>
              <a:solidFill>
                <a:schemeClr val="accent6">
                  <a:lumMod val="75000"/>
                </a:schemeClr>
              </a:solidFill>
              <a:ln w="25400">
                <a:solidFill>
                  <a:sysClr val="windowText" lastClr="000000"/>
                </a:solidFill>
              </a:ln>
            </c:spPr>
          </c:dPt>
          <c:dPt>
            <c:idx val="8"/>
            <c:invertIfNegative val="0"/>
            <c:bubble3D val="0"/>
            <c:spPr>
              <a:solidFill>
                <a:schemeClr val="accent2">
                  <a:lumMod val="75000"/>
                </a:schemeClr>
              </a:solidFill>
              <a:ln w="25400">
                <a:solidFill>
                  <a:sysClr val="windowText" lastClr="000000"/>
                </a:solidFill>
              </a:ln>
            </c:spPr>
          </c:dPt>
          <c:dPt>
            <c:idx val="10"/>
            <c:invertIfNegative val="0"/>
            <c:bubble3D val="0"/>
            <c:spPr>
              <a:solidFill>
                <a:schemeClr val="accent6">
                  <a:lumMod val="75000"/>
                </a:schemeClr>
              </a:solidFill>
              <a:ln w="25400">
                <a:solidFill>
                  <a:sysClr val="windowText" lastClr="000000"/>
                </a:solidFill>
              </a:ln>
            </c:spPr>
          </c:dPt>
          <c:dPt>
            <c:idx val="13"/>
            <c:invertIfNegative val="0"/>
            <c:bubble3D val="0"/>
            <c:spPr>
              <a:solidFill>
                <a:schemeClr val="accent6">
                  <a:lumMod val="75000"/>
                </a:schemeClr>
              </a:solidFill>
              <a:ln w="25400">
                <a:solidFill>
                  <a:sysClr val="windowText" lastClr="000000"/>
                </a:solidFill>
              </a:ln>
            </c:spPr>
          </c:dPt>
          <c:dPt>
            <c:idx val="16"/>
            <c:invertIfNegative val="0"/>
            <c:bubble3D val="0"/>
            <c:spPr>
              <a:solidFill>
                <a:schemeClr val="accent6">
                  <a:lumMod val="75000"/>
                </a:schemeClr>
              </a:solidFill>
              <a:ln w="25400">
                <a:solidFill>
                  <a:sysClr val="windowText" lastClr="000000"/>
                </a:solidFill>
              </a:ln>
            </c:spPr>
          </c:dPt>
          <c:dPt>
            <c:idx val="19"/>
            <c:invertIfNegative val="0"/>
            <c:bubble3D val="0"/>
            <c:spPr>
              <a:solidFill>
                <a:schemeClr val="accent6">
                  <a:lumMod val="75000"/>
                </a:schemeClr>
              </a:solidFill>
              <a:ln w="25400">
                <a:solidFill>
                  <a:sysClr val="windowText" lastClr="000000"/>
                </a:solidFill>
              </a:ln>
            </c:spPr>
          </c:dPt>
          <c:dPt>
            <c:idx val="22"/>
            <c:invertIfNegative val="0"/>
            <c:bubble3D val="0"/>
            <c:spPr>
              <a:solidFill>
                <a:schemeClr val="accent6">
                  <a:lumMod val="75000"/>
                </a:schemeClr>
              </a:solidFill>
              <a:ln w="25400">
                <a:solidFill>
                  <a:sysClr val="windowText" lastClr="000000"/>
                </a:solidFill>
              </a:ln>
            </c:spPr>
          </c:dPt>
          <c:dPt>
            <c:idx val="23"/>
            <c:invertIfNegative val="0"/>
            <c:bubble3D val="0"/>
            <c:spPr>
              <a:solidFill>
                <a:schemeClr val="accent2">
                  <a:lumMod val="75000"/>
                </a:schemeClr>
              </a:solidFill>
              <a:ln w="25400">
                <a:solidFill>
                  <a:sysClr val="windowText" lastClr="000000"/>
                </a:solidFill>
              </a:ln>
            </c:spPr>
          </c:dPt>
          <c:dPt>
            <c:idx val="25"/>
            <c:invertIfNegative val="0"/>
            <c:bubble3D val="0"/>
            <c:spPr>
              <a:solidFill>
                <a:schemeClr val="accent6">
                  <a:lumMod val="75000"/>
                </a:schemeClr>
              </a:solidFill>
              <a:ln w="25400">
                <a:solidFill>
                  <a:sysClr val="windowText" lastClr="000000"/>
                </a:solidFill>
              </a:ln>
            </c:spPr>
          </c:dPt>
          <c:dPt>
            <c:idx val="26"/>
            <c:invertIfNegative val="0"/>
            <c:bubble3D val="0"/>
            <c:spPr>
              <a:solidFill>
                <a:schemeClr val="accent2">
                  <a:lumMod val="75000"/>
                </a:schemeClr>
              </a:solidFill>
              <a:ln w="25400">
                <a:solidFill>
                  <a:sysClr val="windowText" lastClr="000000"/>
                </a:solidFill>
              </a:ln>
            </c:spPr>
          </c:dPt>
          <c:cat>
            <c:multiLvlStrRef>
              <c:f>Sheet1!$A$22:$B$48</c:f>
              <c:multiLvlStrCache>
                <c:ptCount val="27"/>
                <c:lvl>
                  <c:pt idx="0">
                    <c:v>C</c:v>
                  </c:pt>
                  <c:pt idx="1">
                    <c:v>F</c:v>
                  </c:pt>
                  <c:pt idx="2">
                    <c:v>O</c:v>
                  </c:pt>
                  <c:pt idx="3">
                    <c:v>C</c:v>
                  </c:pt>
                  <c:pt idx="4">
                    <c:v>F</c:v>
                  </c:pt>
                  <c:pt idx="5">
                    <c:v>O</c:v>
                  </c:pt>
                  <c:pt idx="6">
                    <c:v>C</c:v>
                  </c:pt>
                  <c:pt idx="7">
                    <c:v>F</c:v>
                  </c:pt>
                  <c:pt idx="8">
                    <c:v>O</c:v>
                  </c:pt>
                  <c:pt idx="9">
                    <c:v>C</c:v>
                  </c:pt>
                  <c:pt idx="10">
                    <c:v>F</c:v>
                  </c:pt>
                  <c:pt idx="11">
                    <c:v>O</c:v>
                  </c:pt>
                  <c:pt idx="12">
                    <c:v>C</c:v>
                  </c:pt>
                  <c:pt idx="13">
                    <c:v>F</c:v>
                  </c:pt>
                  <c:pt idx="14">
                    <c:v>O</c:v>
                  </c:pt>
                  <c:pt idx="15">
                    <c:v>C</c:v>
                  </c:pt>
                  <c:pt idx="16">
                    <c:v>F</c:v>
                  </c:pt>
                  <c:pt idx="17">
                    <c:v>O</c:v>
                  </c:pt>
                  <c:pt idx="18">
                    <c:v>C</c:v>
                  </c:pt>
                  <c:pt idx="19">
                    <c:v>F</c:v>
                  </c:pt>
                  <c:pt idx="20">
                    <c:v>O</c:v>
                  </c:pt>
                  <c:pt idx="21">
                    <c:v>C</c:v>
                  </c:pt>
                  <c:pt idx="22">
                    <c:v>F</c:v>
                  </c:pt>
                  <c:pt idx="23">
                    <c:v>O</c:v>
                  </c:pt>
                  <c:pt idx="24">
                    <c:v>C</c:v>
                  </c:pt>
                  <c:pt idx="25">
                    <c:v>F</c:v>
                  </c:pt>
                  <c:pt idx="26">
                    <c:v>O</c:v>
                  </c:pt>
                </c:lvl>
                <c:lvl>
                  <c:pt idx="0">
                    <c:v>XML</c:v>
                  </c:pt>
                  <c:pt idx="3">
                    <c:v>JSON</c:v>
                  </c:pt>
                  <c:pt idx="6">
                    <c:v>BSON</c:v>
                  </c:pt>
                  <c:pt idx="9">
                    <c:v>SIG 8</c:v>
                  </c:pt>
                  <c:pt idx="12">
                    <c:v>SIG 16</c:v>
                  </c:pt>
                  <c:pt idx="15">
                    <c:v>SIG 24</c:v>
                  </c:pt>
                  <c:pt idx="18">
                    <c:v>SIG 32</c:v>
                  </c:pt>
                  <c:pt idx="21">
                    <c:v>OCTM</c:v>
                  </c:pt>
                  <c:pt idx="24">
                    <c:v>ABuf</c:v>
                  </c:pt>
                </c:lvl>
              </c:multiLvlStrCache>
            </c:multiLvlStrRef>
          </c:cat>
          <c:val>
            <c:numRef>
              <c:f>Sheet1!$D$22:$D$48</c:f>
              <c:numCache>
                <c:formatCode>General</c:formatCode>
                <c:ptCount val="27"/>
                <c:pt idx="0">
                  <c:v>3.42</c:v>
                </c:pt>
                <c:pt idx="1">
                  <c:v>5.98</c:v>
                </c:pt>
                <c:pt idx="2">
                  <c:v>1.3660000000000001</c:v>
                </c:pt>
                <c:pt idx="3">
                  <c:v>3.2600000000000002</c:v>
                </c:pt>
                <c:pt idx="4">
                  <c:v>5.94</c:v>
                </c:pt>
                <c:pt idx="5">
                  <c:v>1.3819999999999992</c:v>
                </c:pt>
                <c:pt idx="6">
                  <c:v>3.2600000000000002</c:v>
                </c:pt>
                <c:pt idx="7">
                  <c:v>5.9700000000000024</c:v>
                </c:pt>
                <c:pt idx="8">
                  <c:v>1.4289999999999994</c:v>
                </c:pt>
                <c:pt idx="9">
                  <c:v>3.17</c:v>
                </c:pt>
                <c:pt idx="10">
                  <c:v>6.26</c:v>
                </c:pt>
                <c:pt idx="12">
                  <c:v>3.67</c:v>
                </c:pt>
                <c:pt idx="13">
                  <c:v>5.9</c:v>
                </c:pt>
                <c:pt idx="15">
                  <c:v>3.71</c:v>
                </c:pt>
                <c:pt idx="16">
                  <c:v>6.05</c:v>
                </c:pt>
                <c:pt idx="18">
                  <c:v>2.71</c:v>
                </c:pt>
                <c:pt idx="19">
                  <c:v>6.17</c:v>
                </c:pt>
                <c:pt idx="21">
                  <c:v>2.5299999999999998</c:v>
                </c:pt>
                <c:pt idx="22">
                  <c:v>5.45</c:v>
                </c:pt>
                <c:pt idx="23">
                  <c:v>1.9890000000000001</c:v>
                </c:pt>
                <c:pt idx="24">
                  <c:v>2.75</c:v>
                </c:pt>
                <c:pt idx="25">
                  <c:v>5.51</c:v>
                </c:pt>
                <c:pt idx="26">
                  <c:v>1.579</c:v>
                </c:pt>
              </c:numCache>
            </c:numRef>
          </c:val>
        </c:ser>
        <c:ser>
          <c:idx val="2"/>
          <c:order val="2"/>
          <c:tx>
            <c:strRef>
              <c:f>Sheet1!$E$21</c:f>
              <c:strCache>
                <c:ptCount val="1"/>
                <c:pt idx="0">
                  <c:v>External</c:v>
                </c:pt>
              </c:strCache>
            </c:strRef>
          </c:tx>
          <c:spPr>
            <a:solidFill>
              <a:schemeClr val="accent3">
                <a:lumMod val="60000"/>
                <a:lumOff val="40000"/>
              </a:schemeClr>
            </a:solidFill>
            <a:ln w="25400">
              <a:solidFill>
                <a:schemeClr val="tx1"/>
              </a:solidFill>
            </a:ln>
          </c:spPr>
          <c:invertIfNegative val="0"/>
          <c:dPt>
            <c:idx val="0"/>
            <c:invertIfNegative val="0"/>
            <c:bubble3D val="0"/>
            <c:spPr>
              <a:solidFill>
                <a:schemeClr val="accent3"/>
              </a:solidFill>
              <a:ln w="25400">
                <a:solidFill>
                  <a:schemeClr val="tx1"/>
                </a:solidFill>
              </a:ln>
            </c:spPr>
          </c:dPt>
          <c:dPt>
            <c:idx val="1"/>
            <c:invertIfNegative val="0"/>
            <c:bubble3D val="0"/>
            <c:spPr>
              <a:solidFill>
                <a:schemeClr val="accent6"/>
              </a:solidFill>
              <a:ln w="25400">
                <a:solidFill>
                  <a:schemeClr val="tx1"/>
                </a:solidFill>
              </a:ln>
            </c:spPr>
          </c:dPt>
          <c:dPt>
            <c:idx val="2"/>
            <c:invertIfNegative val="0"/>
            <c:bubble3D val="0"/>
            <c:spPr>
              <a:solidFill>
                <a:schemeClr val="accent2"/>
              </a:solidFill>
              <a:ln w="25400">
                <a:solidFill>
                  <a:schemeClr val="tx1"/>
                </a:solidFill>
              </a:ln>
            </c:spPr>
          </c:dPt>
          <c:dPt>
            <c:idx val="3"/>
            <c:invertIfNegative val="0"/>
            <c:bubble3D val="0"/>
            <c:spPr>
              <a:solidFill>
                <a:schemeClr val="accent3"/>
              </a:solidFill>
              <a:ln w="25400">
                <a:solidFill>
                  <a:schemeClr val="tx1"/>
                </a:solidFill>
              </a:ln>
            </c:spPr>
          </c:dPt>
          <c:dPt>
            <c:idx val="4"/>
            <c:invertIfNegative val="0"/>
            <c:bubble3D val="0"/>
            <c:spPr>
              <a:solidFill>
                <a:schemeClr val="accent6"/>
              </a:solidFill>
              <a:ln w="25400">
                <a:solidFill>
                  <a:schemeClr val="tx1"/>
                </a:solidFill>
              </a:ln>
            </c:spPr>
          </c:dPt>
          <c:dPt>
            <c:idx val="5"/>
            <c:invertIfNegative val="0"/>
            <c:bubble3D val="0"/>
            <c:spPr>
              <a:solidFill>
                <a:schemeClr val="accent2"/>
              </a:solidFill>
              <a:ln w="25400">
                <a:solidFill>
                  <a:schemeClr val="tx1"/>
                </a:solidFill>
              </a:ln>
            </c:spPr>
          </c:dPt>
          <c:dPt>
            <c:idx val="6"/>
            <c:invertIfNegative val="0"/>
            <c:bubble3D val="0"/>
            <c:spPr>
              <a:solidFill>
                <a:schemeClr val="accent3"/>
              </a:solidFill>
              <a:ln w="25400">
                <a:solidFill>
                  <a:schemeClr val="tx1"/>
                </a:solidFill>
              </a:ln>
            </c:spPr>
          </c:dPt>
          <c:dPt>
            <c:idx val="7"/>
            <c:invertIfNegative val="0"/>
            <c:bubble3D val="0"/>
            <c:spPr>
              <a:solidFill>
                <a:schemeClr val="accent6"/>
              </a:solidFill>
              <a:ln w="25400">
                <a:solidFill>
                  <a:schemeClr val="tx1"/>
                </a:solidFill>
              </a:ln>
            </c:spPr>
          </c:dPt>
          <c:dPt>
            <c:idx val="8"/>
            <c:invertIfNegative val="0"/>
            <c:bubble3D val="0"/>
            <c:spPr>
              <a:solidFill>
                <a:schemeClr val="accent2"/>
              </a:solidFill>
              <a:ln w="25400">
                <a:solidFill>
                  <a:schemeClr val="tx1"/>
                </a:solidFill>
              </a:ln>
            </c:spPr>
          </c:dPt>
          <c:dPt>
            <c:idx val="9"/>
            <c:invertIfNegative val="0"/>
            <c:bubble3D val="0"/>
            <c:spPr>
              <a:solidFill>
                <a:schemeClr val="accent3"/>
              </a:solidFill>
              <a:ln w="25400">
                <a:solidFill>
                  <a:schemeClr val="tx1"/>
                </a:solidFill>
              </a:ln>
            </c:spPr>
          </c:dPt>
          <c:dPt>
            <c:idx val="10"/>
            <c:invertIfNegative val="0"/>
            <c:bubble3D val="0"/>
            <c:spPr>
              <a:solidFill>
                <a:schemeClr val="accent6"/>
              </a:solidFill>
              <a:ln w="25400">
                <a:solidFill>
                  <a:schemeClr val="tx1"/>
                </a:solidFill>
              </a:ln>
            </c:spPr>
          </c:dPt>
          <c:dPt>
            <c:idx val="12"/>
            <c:invertIfNegative val="0"/>
            <c:bubble3D val="0"/>
            <c:spPr>
              <a:solidFill>
                <a:schemeClr val="accent3"/>
              </a:solidFill>
              <a:ln w="25400">
                <a:solidFill>
                  <a:schemeClr val="tx1"/>
                </a:solidFill>
              </a:ln>
            </c:spPr>
          </c:dPt>
          <c:dPt>
            <c:idx val="13"/>
            <c:invertIfNegative val="0"/>
            <c:bubble3D val="0"/>
            <c:spPr>
              <a:solidFill>
                <a:schemeClr val="accent6"/>
              </a:solidFill>
              <a:ln w="25400">
                <a:solidFill>
                  <a:schemeClr val="tx1"/>
                </a:solidFill>
              </a:ln>
            </c:spPr>
          </c:dPt>
          <c:dPt>
            <c:idx val="15"/>
            <c:invertIfNegative val="0"/>
            <c:bubble3D val="0"/>
            <c:spPr>
              <a:solidFill>
                <a:schemeClr val="accent3"/>
              </a:solidFill>
              <a:ln w="25400">
                <a:solidFill>
                  <a:schemeClr val="tx1"/>
                </a:solidFill>
              </a:ln>
            </c:spPr>
          </c:dPt>
          <c:dPt>
            <c:idx val="16"/>
            <c:invertIfNegative val="0"/>
            <c:bubble3D val="0"/>
            <c:spPr>
              <a:solidFill>
                <a:schemeClr val="accent6"/>
              </a:solidFill>
              <a:ln w="25400">
                <a:solidFill>
                  <a:schemeClr val="tx1"/>
                </a:solidFill>
              </a:ln>
            </c:spPr>
          </c:dPt>
          <c:dPt>
            <c:idx val="18"/>
            <c:invertIfNegative val="0"/>
            <c:bubble3D val="0"/>
            <c:spPr>
              <a:solidFill>
                <a:schemeClr val="accent3"/>
              </a:solidFill>
              <a:ln w="25400">
                <a:solidFill>
                  <a:schemeClr val="tx1"/>
                </a:solidFill>
              </a:ln>
            </c:spPr>
          </c:dPt>
          <c:dPt>
            <c:idx val="19"/>
            <c:invertIfNegative val="0"/>
            <c:bubble3D val="0"/>
            <c:spPr>
              <a:solidFill>
                <a:schemeClr val="accent6"/>
              </a:solidFill>
              <a:ln w="25400">
                <a:solidFill>
                  <a:schemeClr val="tx1"/>
                </a:solidFill>
              </a:ln>
            </c:spPr>
          </c:dPt>
          <c:dPt>
            <c:idx val="21"/>
            <c:invertIfNegative val="0"/>
            <c:bubble3D val="0"/>
            <c:spPr>
              <a:solidFill>
                <a:schemeClr val="accent3"/>
              </a:solidFill>
              <a:ln w="25400">
                <a:solidFill>
                  <a:schemeClr val="tx1"/>
                </a:solidFill>
              </a:ln>
            </c:spPr>
          </c:dPt>
          <c:dPt>
            <c:idx val="22"/>
            <c:invertIfNegative val="0"/>
            <c:bubble3D val="0"/>
            <c:spPr>
              <a:solidFill>
                <a:schemeClr val="accent6"/>
              </a:solidFill>
              <a:ln w="25400">
                <a:solidFill>
                  <a:schemeClr val="tx1"/>
                </a:solidFill>
              </a:ln>
            </c:spPr>
          </c:dPt>
          <c:dPt>
            <c:idx val="23"/>
            <c:invertIfNegative val="0"/>
            <c:bubble3D val="0"/>
            <c:spPr>
              <a:solidFill>
                <a:schemeClr val="accent2"/>
              </a:solidFill>
              <a:ln w="25400">
                <a:solidFill>
                  <a:schemeClr val="tx1"/>
                </a:solidFill>
              </a:ln>
            </c:spPr>
          </c:dPt>
          <c:dPt>
            <c:idx val="24"/>
            <c:invertIfNegative val="0"/>
            <c:bubble3D val="0"/>
            <c:spPr>
              <a:solidFill>
                <a:schemeClr val="accent3"/>
              </a:solidFill>
              <a:ln w="25400">
                <a:solidFill>
                  <a:schemeClr val="tx1"/>
                </a:solidFill>
              </a:ln>
            </c:spPr>
          </c:dPt>
          <c:dPt>
            <c:idx val="25"/>
            <c:invertIfNegative val="0"/>
            <c:bubble3D val="0"/>
            <c:spPr>
              <a:solidFill>
                <a:schemeClr val="accent6"/>
              </a:solidFill>
              <a:ln w="25400">
                <a:solidFill>
                  <a:schemeClr val="tx1"/>
                </a:solidFill>
              </a:ln>
            </c:spPr>
          </c:dPt>
          <c:dPt>
            <c:idx val="26"/>
            <c:invertIfNegative val="0"/>
            <c:bubble3D val="0"/>
            <c:spPr>
              <a:solidFill>
                <a:schemeClr val="accent2"/>
              </a:solidFill>
              <a:ln w="25400">
                <a:solidFill>
                  <a:schemeClr val="tx1"/>
                </a:solidFill>
              </a:ln>
            </c:spPr>
          </c:dPt>
          <c:cat>
            <c:multiLvlStrRef>
              <c:f>Sheet1!$A$22:$B$48</c:f>
              <c:multiLvlStrCache>
                <c:ptCount val="27"/>
                <c:lvl>
                  <c:pt idx="0">
                    <c:v>C</c:v>
                  </c:pt>
                  <c:pt idx="1">
                    <c:v>F</c:v>
                  </c:pt>
                  <c:pt idx="2">
                    <c:v>O</c:v>
                  </c:pt>
                  <c:pt idx="3">
                    <c:v>C</c:v>
                  </c:pt>
                  <c:pt idx="4">
                    <c:v>F</c:v>
                  </c:pt>
                  <c:pt idx="5">
                    <c:v>O</c:v>
                  </c:pt>
                  <c:pt idx="6">
                    <c:v>C</c:v>
                  </c:pt>
                  <c:pt idx="7">
                    <c:v>F</c:v>
                  </c:pt>
                  <c:pt idx="8">
                    <c:v>O</c:v>
                  </c:pt>
                  <c:pt idx="9">
                    <c:v>C</c:v>
                  </c:pt>
                  <c:pt idx="10">
                    <c:v>F</c:v>
                  </c:pt>
                  <c:pt idx="11">
                    <c:v>O</c:v>
                  </c:pt>
                  <c:pt idx="12">
                    <c:v>C</c:v>
                  </c:pt>
                  <c:pt idx="13">
                    <c:v>F</c:v>
                  </c:pt>
                  <c:pt idx="14">
                    <c:v>O</c:v>
                  </c:pt>
                  <c:pt idx="15">
                    <c:v>C</c:v>
                  </c:pt>
                  <c:pt idx="16">
                    <c:v>F</c:v>
                  </c:pt>
                  <c:pt idx="17">
                    <c:v>O</c:v>
                  </c:pt>
                  <c:pt idx="18">
                    <c:v>C</c:v>
                  </c:pt>
                  <c:pt idx="19">
                    <c:v>F</c:v>
                  </c:pt>
                  <c:pt idx="20">
                    <c:v>O</c:v>
                  </c:pt>
                  <c:pt idx="21">
                    <c:v>C</c:v>
                  </c:pt>
                  <c:pt idx="22">
                    <c:v>F</c:v>
                  </c:pt>
                  <c:pt idx="23">
                    <c:v>O</c:v>
                  </c:pt>
                  <c:pt idx="24">
                    <c:v>C</c:v>
                  </c:pt>
                  <c:pt idx="25">
                    <c:v>F</c:v>
                  </c:pt>
                  <c:pt idx="26">
                    <c:v>O</c:v>
                  </c:pt>
                </c:lvl>
                <c:lvl>
                  <c:pt idx="0">
                    <c:v>XML</c:v>
                  </c:pt>
                  <c:pt idx="3">
                    <c:v>JSON</c:v>
                  </c:pt>
                  <c:pt idx="6">
                    <c:v>BSON</c:v>
                  </c:pt>
                  <c:pt idx="9">
                    <c:v>SIG 8</c:v>
                  </c:pt>
                  <c:pt idx="12">
                    <c:v>SIG 16</c:v>
                  </c:pt>
                  <c:pt idx="15">
                    <c:v>SIG 24</c:v>
                  </c:pt>
                  <c:pt idx="18">
                    <c:v>SIG 32</c:v>
                  </c:pt>
                  <c:pt idx="21">
                    <c:v>OCTM</c:v>
                  </c:pt>
                  <c:pt idx="24">
                    <c:v>ABuf</c:v>
                  </c:pt>
                </c:lvl>
              </c:multiLvlStrCache>
            </c:multiLvlStrRef>
          </c:cat>
          <c:val>
            <c:numRef>
              <c:f>Sheet1!$E$22:$E$48</c:f>
              <c:numCache>
                <c:formatCode>General</c:formatCode>
                <c:ptCount val="27"/>
                <c:pt idx="0">
                  <c:v>36.08</c:v>
                </c:pt>
                <c:pt idx="1">
                  <c:v>22.2</c:v>
                </c:pt>
                <c:pt idx="2">
                  <c:v>55.413999999999994</c:v>
                </c:pt>
                <c:pt idx="3">
                  <c:v>35.200000000000003</c:v>
                </c:pt>
                <c:pt idx="4">
                  <c:v>21.79</c:v>
                </c:pt>
                <c:pt idx="5">
                  <c:v>57.598000000000013</c:v>
                </c:pt>
                <c:pt idx="6">
                  <c:v>35.349999999999994</c:v>
                </c:pt>
                <c:pt idx="7">
                  <c:v>8.8000000000000007</c:v>
                </c:pt>
                <c:pt idx="8">
                  <c:v>36.241</c:v>
                </c:pt>
                <c:pt idx="9">
                  <c:v>74.83</c:v>
                </c:pt>
                <c:pt idx="10">
                  <c:v>47.080000000000005</c:v>
                </c:pt>
                <c:pt idx="12">
                  <c:v>116.33</c:v>
                </c:pt>
                <c:pt idx="13">
                  <c:v>97.1</c:v>
                </c:pt>
                <c:pt idx="15">
                  <c:v>158.29</c:v>
                </c:pt>
                <c:pt idx="16">
                  <c:v>151.94999999999999</c:v>
                </c:pt>
                <c:pt idx="18">
                  <c:v>201.29</c:v>
                </c:pt>
                <c:pt idx="19">
                  <c:v>178.83</c:v>
                </c:pt>
                <c:pt idx="21">
                  <c:v>12.700000000000001</c:v>
                </c:pt>
                <c:pt idx="22">
                  <c:v>9.48</c:v>
                </c:pt>
                <c:pt idx="23">
                  <c:v>63.150999999999996</c:v>
                </c:pt>
                <c:pt idx="24">
                  <c:v>52.449999999999996</c:v>
                </c:pt>
                <c:pt idx="25">
                  <c:v>76.489999999999995</c:v>
                </c:pt>
                <c:pt idx="26">
                  <c:v>147.45100000000008</c:v>
                </c:pt>
              </c:numCache>
            </c:numRef>
          </c:val>
        </c:ser>
        <c:dLbls>
          <c:showLegendKey val="0"/>
          <c:showVal val="0"/>
          <c:showCatName val="0"/>
          <c:showSerName val="0"/>
          <c:showPercent val="0"/>
          <c:showBubbleSize val="0"/>
        </c:dLbls>
        <c:gapWidth val="25"/>
        <c:overlap val="100"/>
        <c:axId val="171072128"/>
        <c:axId val="171082496"/>
      </c:barChart>
      <c:scatterChart>
        <c:scatterStyle val="lineMarker"/>
        <c:varyColors val="0"/>
        <c:ser>
          <c:idx val="0"/>
          <c:order val="0"/>
          <c:tx>
            <c:strRef>
              <c:f>Sheet1!$C$21</c:f>
              <c:strCache>
                <c:ptCount val="1"/>
                <c:pt idx="0">
                  <c:v>CPU</c:v>
                </c:pt>
              </c:strCache>
            </c:strRef>
          </c:tx>
          <c:spPr>
            <a:ln w="28575">
              <a:noFill/>
            </a:ln>
          </c:spPr>
          <c:marker>
            <c:symbol val="circle"/>
            <c:size val="12"/>
            <c:spPr>
              <a:solidFill>
                <a:srgbClr val="FFFF00"/>
              </a:solidFill>
              <a:ln w="25400">
                <a:solidFill>
                  <a:schemeClr val="tx1"/>
                </a:solidFill>
              </a:ln>
            </c:spPr>
          </c:marker>
          <c:xVal>
            <c:multiLvlStrRef>
              <c:f>'[UT4_Intermodal_Beta-Graph.xlsx]Sheet1'!$A$22:$B$48</c:f>
              <c:multiLvlStrCache>
                <c:ptCount val="27"/>
                <c:lvl>
                  <c:pt idx="0">
                    <c:v>C</c:v>
                  </c:pt>
                  <c:pt idx="1">
                    <c:v>F</c:v>
                  </c:pt>
                  <c:pt idx="2">
                    <c:v>O</c:v>
                  </c:pt>
                  <c:pt idx="3">
                    <c:v>C</c:v>
                  </c:pt>
                  <c:pt idx="4">
                    <c:v>F</c:v>
                  </c:pt>
                  <c:pt idx="5">
                    <c:v>O</c:v>
                  </c:pt>
                  <c:pt idx="6">
                    <c:v>C</c:v>
                  </c:pt>
                  <c:pt idx="7">
                    <c:v>F</c:v>
                  </c:pt>
                  <c:pt idx="8">
                    <c:v>O</c:v>
                  </c:pt>
                  <c:pt idx="9">
                    <c:v>C</c:v>
                  </c:pt>
                  <c:pt idx="10">
                    <c:v>F</c:v>
                  </c:pt>
                  <c:pt idx="11">
                    <c:v>O</c:v>
                  </c:pt>
                  <c:pt idx="12">
                    <c:v>C</c:v>
                  </c:pt>
                  <c:pt idx="13">
                    <c:v>F</c:v>
                  </c:pt>
                  <c:pt idx="14">
                    <c:v>O</c:v>
                  </c:pt>
                  <c:pt idx="15">
                    <c:v>C</c:v>
                  </c:pt>
                  <c:pt idx="16">
                    <c:v>F</c:v>
                  </c:pt>
                  <c:pt idx="17">
                    <c:v>O</c:v>
                  </c:pt>
                  <c:pt idx="18">
                    <c:v>C</c:v>
                  </c:pt>
                  <c:pt idx="19">
                    <c:v>F</c:v>
                  </c:pt>
                  <c:pt idx="20">
                    <c:v>O</c:v>
                  </c:pt>
                  <c:pt idx="21">
                    <c:v>C</c:v>
                  </c:pt>
                  <c:pt idx="22">
                    <c:v>F</c:v>
                  </c:pt>
                  <c:pt idx="23">
                    <c:v>O</c:v>
                  </c:pt>
                  <c:pt idx="24">
                    <c:v>C</c:v>
                  </c:pt>
                  <c:pt idx="25">
                    <c:v>F</c:v>
                  </c:pt>
                  <c:pt idx="26">
                    <c:v>O</c:v>
                  </c:pt>
                </c:lvl>
                <c:lvl>
                  <c:pt idx="0">
                    <c:v>XML</c:v>
                  </c:pt>
                  <c:pt idx="3">
                    <c:v>JSON</c:v>
                  </c:pt>
                  <c:pt idx="6">
                    <c:v>BSON</c:v>
                  </c:pt>
                  <c:pt idx="9">
                    <c:v>SIG 8</c:v>
                  </c:pt>
                  <c:pt idx="12">
                    <c:v>SIG 16</c:v>
                  </c:pt>
                  <c:pt idx="15">
                    <c:v>SIG 24</c:v>
                  </c:pt>
                  <c:pt idx="18">
                    <c:v>SIG 32</c:v>
                  </c:pt>
                  <c:pt idx="21">
                    <c:v>OCTM</c:v>
                  </c:pt>
                  <c:pt idx="24">
                    <c:v>ABuf</c:v>
                  </c:pt>
                </c:lvl>
              </c:multiLvlStrCache>
            </c:multiLvlStrRef>
          </c:xVal>
          <c:yVal>
            <c:numRef>
              <c:f>Sheet1!$C$22:$C$48</c:f>
              <c:numCache>
                <c:formatCode>General</c:formatCode>
                <c:ptCount val="27"/>
                <c:pt idx="0">
                  <c:v>0</c:v>
                </c:pt>
                <c:pt idx="1">
                  <c:v>0</c:v>
                </c:pt>
                <c:pt idx="2">
                  <c:v>0</c:v>
                </c:pt>
                <c:pt idx="3">
                  <c:v>452</c:v>
                </c:pt>
                <c:pt idx="4">
                  <c:v>367</c:v>
                </c:pt>
                <c:pt idx="5">
                  <c:v>390</c:v>
                </c:pt>
                <c:pt idx="6">
                  <c:v>919</c:v>
                </c:pt>
                <c:pt idx="7">
                  <c:v>1078</c:v>
                </c:pt>
                <c:pt idx="8">
                  <c:v>1171</c:v>
                </c:pt>
                <c:pt idx="9">
                  <c:v>0</c:v>
                </c:pt>
                <c:pt idx="10">
                  <c:v>0</c:v>
                </c:pt>
                <c:pt idx="12">
                  <c:v>0</c:v>
                </c:pt>
                <c:pt idx="13">
                  <c:v>0</c:v>
                </c:pt>
                <c:pt idx="15">
                  <c:v>0</c:v>
                </c:pt>
                <c:pt idx="16">
                  <c:v>0</c:v>
                </c:pt>
                <c:pt idx="18">
                  <c:v>0</c:v>
                </c:pt>
                <c:pt idx="19">
                  <c:v>0</c:v>
                </c:pt>
                <c:pt idx="21">
                  <c:v>1094</c:v>
                </c:pt>
                <c:pt idx="22">
                  <c:v>5067</c:v>
                </c:pt>
                <c:pt idx="23">
                  <c:v>2890</c:v>
                </c:pt>
                <c:pt idx="24">
                  <c:v>15</c:v>
                </c:pt>
                <c:pt idx="25">
                  <c:v>9</c:v>
                </c:pt>
                <c:pt idx="26">
                  <c:v>12</c:v>
                </c:pt>
              </c:numCache>
            </c:numRef>
          </c:yVal>
          <c:smooth val="0"/>
        </c:ser>
        <c:dLbls>
          <c:showLegendKey val="0"/>
          <c:showVal val="0"/>
          <c:showCatName val="0"/>
          <c:showSerName val="0"/>
          <c:showPercent val="0"/>
          <c:showBubbleSize val="0"/>
        </c:dLbls>
        <c:axId val="171086976"/>
        <c:axId val="171084416"/>
      </c:scatterChart>
      <c:catAx>
        <c:axId val="171072128"/>
        <c:scaling>
          <c:orientation val="minMax"/>
        </c:scaling>
        <c:delete val="0"/>
        <c:axPos val="b"/>
        <c:majorTickMark val="out"/>
        <c:minorTickMark val="none"/>
        <c:tickLblPos val="low"/>
        <c:spPr>
          <a:ln w="38100"/>
        </c:spPr>
        <c:crossAx val="171082496"/>
        <c:crosses val="autoZero"/>
        <c:auto val="1"/>
        <c:lblAlgn val="ctr"/>
        <c:lblOffset val="0"/>
        <c:tickMarkSkip val="3"/>
        <c:noMultiLvlLbl val="0"/>
      </c:catAx>
      <c:valAx>
        <c:axId val="171082496"/>
        <c:scaling>
          <c:orientation val="minMax"/>
          <c:max val="220"/>
          <c:min val="0"/>
        </c:scaling>
        <c:delete val="0"/>
        <c:axPos val="l"/>
        <c:majorGridlines>
          <c:spPr>
            <a:ln w="38100"/>
          </c:spPr>
        </c:majorGridlines>
        <c:title>
          <c:tx>
            <c:rich>
              <a:bodyPr/>
              <a:lstStyle/>
              <a:p>
                <a:pPr>
                  <a:defRPr/>
                </a:pPr>
                <a:r>
                  <a:rPr lang="en-GB"/>
                  <a:t>Overall Download Time (s)</a:t>
                </a:r>
              </a:p>
            </c:rich>
          </c:tx>
          <c:layout/>
          <c:overlay val="0"/>
        </c:title>
        <c:numFmt formatCode="General" sourceLinked="1"/>
        <c:majorTickMark val="out"/>
        <c:minorTickMark val="none"/>
        <c:tickLblPos val="nextTo"/>
        <c:spPr>
          <a:ln w="38100"/>
        </c:spPr>
        <c:crossAx val="171072128"/>
        <c:crossesAt val="1"/>
        <c:crossBetween val="between"/>
      </c:valAx>
      <c:valAx>
        <c:axId val="171084416"/>
        <c:scaling>
          <c:orientation val="minMax"/>
          <c:max val="5500"/>
          <c:min val="0"/>
        </c:scaling>
        <c:delete val="0"/>
        <c:axPos val="r"/>
        <c:title>
          <c:tx>
            <c:rich>
              <a:bodyPr/>
              <a:lstStyle/>
              <a:p>
                <a:pPr>
                  <a:defRPr/>
                </a:pPr>
                <a:r>
                  <a:rPr lang="en-GB"/>
                  <a:t>CPU Decoding Time (s)</a:t>
                </a:r>
              </a:p>
            </c:rich>
          </c:tx>
          <c:layout/>
          <c:overlay val="0"/>
        </c:title>
        <c:numFmt formatCode="General" sourceLinked="1"/>
        <c:majorTickMark val="out"/>
        <c:minorTickMark val="out"/>
        <c:tickLblPos val="nextTo"/>
        <c:spPr>
          <a:ln w="38100"/>
        </c:spPr>
        <c:crossAx val="171086976"/>
        <c:crosses val="max"/>
        <c:crossBetween val="midCat"/>
        <c:majorUnit val="2500"/>
        <c:minorUnit val="1250"/>
        <c:dispUnits>
          <c:builtInUnit val="thousands"/>
        </c:dispUnits>
      </c:valAx>
      <c:valAx>
        <c:axId val="171086976"/>
        <c:scaling>
          <c:orientation val="minMax"/>
        </c:scaling>
        <c:delete val="1"/>
        <c:axPos val="b"/>
        <c:majorTickMark val="out"/>
        <c:minorTickMark val="none"/>
        <c:tickLblPos val="none"/>
        <c:crossAx val="171084416"/>
        <c:crosses val="autoZero"/>
        <c:crossBetween val="midCat"/>
      </c:valAx>
      <c:spPr>
        <a:ln w="73025"/>
      </c:spPr>
    </c:plotArea>
    <c:legend>
      <c:legendPos val="t"/>
      <c:layout>
        <c:manualLayout>
          <c:xMode val="edge"/>
          <c:yMode val="edge"/>
          <c:x val="0.34187477983021586"/>
          <c:y val="0"/>
          <c:w val="0.31625034110811762"/>
          <c:h val="7.856975885826771E-2"/>
        </c:manualLayout>
      </c:layout>
      <c:overlay val="1"/>
    </c:legend>
    <c:plotVisOnly val="1"/>
    <c:dispBlanksAs val="gap"/>
    <c:showDLblsOverMax val="0"/>
  </c:chart>
  <c:txPr>
    <a:bodyPr/>
    <a:lstStyle/>
    <a:p>
      <a:pPr>
        <a:defRPr sz="2000">
          <a:latin typeface="+mn-lt"/>
          <a:cs typeface="Times New Roman" pitchFamily="18" charset="0"/>
        </a:defRPr>
      </a:pPr>
      <a:endParaRPr lang="en-US"/>
    </a:p>
  </c:txPr>
  <c:externalData r:id="rId1">
    <c:autoUpdate val="0"/>
  </c:externalData>
</c:chartSpace>
</file>

<file path=ppt/diagrams/_rels/data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jpeg"/></Relationships>
</file>

<file path=ppt/diagrams/_rels/data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978FB-FD29-455F-A51F-753A7D84E827}" type="doc">
      <dgm:prSet loTypeId="urn:microsoft.com/office/officeart/2005/8/layout/equation2" loCatId="relationship" qsTypeId="urn:microsoft.com/office/officeart/2005/8/quickstyle/simple1" qsCatId="simple" csTypeId="urn:microsoft.com/office/officeart/2005/8/colors/colorful4" csCatId="colorful" phldr="1"/>
      <dgm:spPr/>
      <dgm:t>
        <a:bodyPr/>
        <a:lstStyle/>
        <a:p>
          <a:endParaRPr lang="en-GB"/>
        </a:p>
      </dgm:t>
    </dgm:pt>
    <dgm:pt modelId="{70694EC2-C4B7-477E-A7E8-049F797703B3}">
      <dgm:prSet phldrT="[Text]"/>
      <dgm:spPr/>
      <dgm:t>
        <a:bodyPr/>
        <a:lstStyle/>
        <a:p>
          <a:r>
            <a:rPr lang="en-GB" dirty="0" smtClean="0"/>
            <a:t>XML3D</a:t>
          </a:r>
          <a:endParaRPr lang="en-GB" dirty="0"/>
        </a:p>
      </dgm:t>
    </dgm:pt>
    <dgm:pt modelId="{29A985D6-3BC8-4D38-B79E-D86877026B07}" type="parTrans" cxnId="{316803D9-0451-403D-A0EB-D28A4D7AF5CE}">
      <dgm:prSet/>
      <dgm:spPr/>
      <dgm:t>
        <a:bodyPr/>
        <a:lstStyle/>
        <a:p>
          <a:endParaRPr lang="en-GB"/>
        </a:p>
      </dgm:t>
    </dgm:pt>
    <dgm:pt modelId="{F78F88CA-CD2A-497D-98EE-1D587CDB54FC}" type="sibTrans" cxnId="{316803D9-0451-403D-A0EB-D28A4D7AF5CE}">
      <dgm:prSet/>
      <dgm:spPr/>
      <dgm:t>
        <a:bodyPr/>
        <a:lstStyle/>
        <a:p>
          <a:endParaRPr lang="en-GB"/>
        </a:p>
      </dgm:t>
    </dgm:pt>
    <dgm:pt modelId="{D9BE924B-6C88-48E9-B236-761D13CCC4AB}">
      <dgm:prSet phldrT="[Text]"/>
      <dgm:spPr/>
      <dgm:t>
        <a:bodyPr/>
        <a:lstStyle/>
        <a:p>
          <a:r>
            <a:rPr lang="en-GB" dirty="0" smtClean="0"/>
            <a:t>REST</a:t>
          </a:r>
          <a:endParaRPr lang="en-GB" dirty="0"/>
        </a:p>
      </dgm:t>
    </dgm:pt>
    <dgm:pt modelId="{03349F1F-A05B-47C5-8EB2-8D4409280B73}" type="parTrans" cxnId="{ADFDE208-8BE0-4359-8F01-C2050C356446}">
      <dgm:prSet/>
      <dgm:spPr/>
      <dgm:t>
        <a:bodyPr/>
        <a:lstStyle/>
        <a:p>
          <a:endParaRPr lang="en-GB"/>
        </a:p>
      </dgm:t>
    </dgm:pt>
    <dgm:pt modelId="{40B028ED-902A-442D-9B78-C780BDAF8494}" type="sibTrans" cxnId="{ADFDE208-8BE0-4359-8F01-C2050C356446}">
      <dgm:prSet/>
      <dgm:spPr/>
      <dgm:t>
        <a:bodyPr/>
        <a:lstStyle/>
        <a:p>
          <a:endParaRPr lang="en-GB"/>
        </a:p>
      </dgm:t>
    </dgm:pt>
    <dgm:pt modelId="{2E8E55D5-AC3D-4630-BFC0-AA08F134025A}">
      <dgm:prSet phldrT="[Text]"/>
      <dgm:spPr/>
      <dgm:t>
        <a:bodyPr/>
        <a:lstStyle/>
        <a:p>
          <a:r>
            <a:rPr lang="en-GB" dirty="0" smtClean="0"/>
            <a:t>3D Repo</a:t>
          </a:r>
          <a:endParaRPr lang="en-GB" dirty="0"/>
        </a:p>
      </dgm:t>
    </dgm:pt>
    <dgm:pt modelId="{17DAB0CE-48C4-4E19-A5F2-9A9CCB83ADB8}" type="parTrans" cxnId="{361601FB-68AB-46A3-93A1-D78FF4D746EF}">
      <dgm:prSet/>
      <dgm:spPr/>
      <dgm:t>
        <a:bodyPr/>
        <a:lstStyle/>
        <a:p>
          <a:endParaRPr lang="en-GB"/>
        </a:p>
      </dgm:t>
    </dgm:pt>
    <dgm:pt modelId="{56B9E9CE-93FB-4F4E-B1F3-2A48770F3E98}" type="sibTrans" cxnId="{361601FB-68AB-46A3-93A1-D78FF4D746EF}">
      <dgm:prSet/>
      <dgm:spPr/>
      <dgm:t>
        <a:bodyPr/>
        <a:lstStyle/>
        <a:p>
          <a:endParaRPr lang="en-GB"/>
        </a:p>
      </dgm:t>
    </dgm:pt>
    <dgm:pt modelId="{93629133-D004-4E0E-9CE3-1675FC50E597}">
      <dgm:prSet phldrT="[Text]"/>
      <dgm:spPr/>
      <dgm:t>
        <a:bodyPr/>
        <a:lstStyle/>
        <a:p>
          <a:r>
            <a:rPr lang="en-GB" dirty="0" smtClean="0"/>
            <a:t>XML3DRepo</a:t>
          </a:r>
          <a:endParaRPr lang="en-GB" dirty="0"/>
        </a:p>
      </dgm:t>
    </dgm:pt>
    <dgm:pt modelId="{3D540116-B3D0-4D30-B362-490E58E294DE}" type="parTrans" cxnId="{A8488A42-85D1-4BB4-AEAE-BA29EEFC7495}">
      <dgm:prSet/>
      <dgm:spPr/>
      <dgm:t>
        <a:bodyPr/>
        <a:lstStyle/>
        <a:p>
          <a:endParaRPr lang="en-GB"/>
        </a:p>
      </dgm:t>
    </dgm:pt>
    <dgm:pt modelId="{03B6A35E-935F-4D5D-8238-15690BB2AA68}" type="sibTrans" cxnId="{A8488A42-85D1-4BB4-AEAE-BA29EEFC7495}">
      <dgm:prSet/>
      <dgm:spPr/>
      <dgm:t>
        <a:bodyPr/>
        <a:lstStyle/>
        <a:p>
          <a:endParaRPr lang="en-GB"/>
        </a:p>
      </dgm:t>
    </dgm:pt>
    <dgm:pt modelId="{B8A2CC6A-E2BE-4165-9127-D04D68D2BE7A}" type="pres">
      <dgm:prSet presAssocID="{12D978FB-FD29-455F-A51F-753A7D84E827}" presName="Name0" presStyleCnt="0">
        <dgm:presLayoutVars>
          <dgm:dir/>
          <dgm:resizeHandles val="exact"/>
        </dgm:presLayoutVars>
      </dgm:prSet>
      <dgm:spPr/>
      <dgm:t>
        <a:bodyPr/>
        <a:lstStyle/>
        <a:p>
          <a:endParaRPr lang="en-GB"/>
        </a:p>
      </dgm:t>
    </dgm:pt>
    <dgm:pt modelId="{03A308E3-3DC1-4C65-9FFB-0C2E81A68D87}" type="pres">
      <dgm:prSet presAssocID="{12D978FB-FD29-455F-A51F-753A7D84E827}" presName="vNodes" presStyleCnt="0"/>
      <dgm:spPr/>
      <dgm:t>
        <a:bodyPr/>
        <a:lstStyle/>
        <a:p>
          <a:endParaRPr lang="en-GB"/>
        </a:p>
      </dgm:t>
    </dgm:pt>
    <dgm:pt modelId="{503CCE4A-685C-44A9-8DDE-FEF05D69695B}" type="pres">
      <dgm:prSet presAssocID="{70694EC2-C4B7-477E-A7E8-049F797703B3}" presName="node" presStyleLbl="node1" presStyleIdx="0" presStyleCnt="4" custLinFactNeighborX="-71948">
        <dgm:presLayoutVars>
          <dgm:bulletEnabled val="1"/>
        </dgm:presLayoutVars>
      </dgm:prSet>
      <dgm:spPr/>
      <dgm:t>
        <a:bodyPr/>
        <a:lstStyle/>
        <a:p>
          <a:endParaRPr lang="en-GB"/>
        </a:p>
      </dgm:t>
    </dgm:pt>
    <dgm:pt modelId="{99A8F767-ACEF-4CD1-9BD9-4A9442E692F7}" type="pres">
      <dgm:prSet presAssocID="{F78F88CA-CD2A-497D-98EE-1D587CDB54FC}" presName="spacerT" presStyleCnt="0"/>
      <dgm:spPr/>
      <dgm:t>
        <a:bodyPr/>
        <a:lstStyle/>
        <a:p>
          <a:endParaRPr lang="en-GB"/>
        </a:p>
      </dgm:t>
    </dgm:pt>
    <dgm:pt modelId="{A5FFA5AB-B482-4DBA-AFF5-0289C9F72F31}" type="pres">
      <dgm:prSet presAssocID="{F78F88CA-CD2A-497D-98EE-1D587CDB54FC}" presName="sibTrans" presStyleLbl="sibTrans2D1" presStyleIdx="0" presStyleCnt="3" custLinFactNeighborX="-3202"/>
      <dgm:spPr/>
      <dgm:t>
        <a:bodyPr/>
        <a:lstStyle/>
        <a:p>
          <a:endParaRPr lang="en-GB"/>
        </a:p>
      </dgm:t>
    </dgm:pt>
    <dgm:pt modelId="{4ADC03A3-94A7-4309-BA24-772A1F9AD34A}" type="pres">
      <dgm:prSet presAssocID="{F78F88CA-CD2A-497D-98EE-1D587CDB54FC}" presName="spacerB" presStyleCnt="0"/>
      <dgm:spPr/>
      <dgm:t>
        <a:bodyPr/>
        <a:lstStyle/>
        <a:p>
          <a:endParaRPr lang="en-GB"/>
        </a:p>
      </dgm:t>
    </dgm:pt>
    <dgm:pt modelId="{1BFB164D-9B3F-4A87-9274-F1B40F60ACEE}" type="pres">
      <dgm:prSet presAssocID="{D9BE924B-6C88-48E9-B236-761D13CCC4AB}" presName="node" presStyleLbl="node1" presStyleIdx="1" presStyleCnt="4" custLinFactNeighborX="65454">
        <dgm:presLayoutVars>
          <dgm:bulletEnabled val="1"/>
        </dgm:presLayoutVars>
      </dgm:prSet>
      <dgm:spPr/>
      <dgm:t>
        <a:bodyPr/>
        <a:lstStyle/>
        <a:p>
          <a:endParaRPr lang="en-GB"/>
        </a:p>
      </dgm:t>
    </dgm:pt>
    <dgm:pt modelId="{6730CF6E-81E9-47C0-866C-EF186DF89295}" type="pres">
      <dgm:prSet presAssocID="{40B028ED-902A-442D-9B78-C780BDAF8494}" presName="spacerT" presStyleCnt="0"/>
      <dgm:spPr/>
      <dgm:t>
        <a:bodyPr/>
        <a:lstStyle/>
        <a:p>
          <a:endParaRPr lang="en-GB"/>
        </a:p>
      </dgm:t>
    </dgm:pt>
    <dgm:pt modelId="{56CEDCE7-49A7-4E66-B25C-AE7E396FF715}" type="pres">
      <dgm:prSet presAssocID="{40B028ED-902A-442D-9B78-C780BDAF8494}" presName="sibTrans" presStyleLbl="sibTrans2D1" presStyleIdx="1" presStyleCnt="3" custLinFactNeighborX="-3202"/>
      <dgm:spPr/>
      <dgm:t>
        <a:bodyPr/>
        <a:lstStyle/>
        <a:p>
          <a:endParaRPr lang="en-GB"/>
        </a:p>
      </dgm:t>
    </dgm:pt>
    <dgm:pt modelId="{8CA3C2D3-8A97-4B2E-8834-49AC7BAE25FC}" type="pres">
      <dgm:prSet presAssocID="{40B028ED-902A-442D-9B78-C780BDAF8494}" presName="spacerB" presStyleCnt="0"/>
      <dgm:spPr/>
      <dgm:t>
        <a:bodyPr/>
        <a:lstStyle/>
        <a:p>
          <a:endParaRPr lang="en-GB"/>
        </a:p>
      </dgm:t>
    </dgm:pt>
    <dgm:pt modelId="{81782C7B-7CDE-4C25-BF76-C77F52EC6A60}" type="pres">
      <dgm:prSet presAssocID="{2E8E55D5-AC3D-4630-BFC0-AA08F134025A}" presName="node" presStyleLbl="node1" presStyleIdx="2" presStyleCnt="4" custLinFactNeighborX="-71948">
        <dgm:presLayoutVars>
          <dgm:bulletEnabled val="1"/>
        </dgm:presLayoutVars>
      </dgm:prSet>
      <dgm:spPr/>
      <dgm:t>
        <a:bodyPr/>
        <a:lstStyle/>
        <a:p>
          <a:endParaRPr lang="en-GB"/>
        </a:p>
      </dgm:t>
    </dgm:pt>
    <dgm:pt modelId="{FBDBFF2B-A64E-4328-A3B2-9C3F87AA8517}" type="pres">
      <dgm:prSet presAssocID="{12D978FB-FD29-455F-A51F-753A7D84E827}" presName="sibTransLast" presStyleLbl="sibTrans2D1" presStyleIdx="2" presStyleCnt="3"/>
      <dgm:spPr/>
      <dgm:t>
        <a:bodyPr/>
        <a:lstStyle/>
        <a:p>
          <a:endParaRPr lang="en-GB"/>
        </a:p>
      </dgm:t>
    </dgm:pt>
    <dgm:pt modelId="{D5594B05-12CD-4482-959D-90309F0592A0}" type="pres">
      <dgm:prSet presAssocID="{12D978FB-FD29-455F-A51F-753A7D84E827}" presName="connectorText" presStyleLbl="sibTrans2D1" presStyleIdx="2" presStyleCnt="3"/>
      <dgm:spPr/>
      <dgm:t>
        <a:bodyPr/>
        <a:lstStyle/>
        <a:p>
          <a:endParaRPr lang="en-GB"/>
        </a:p>
      </dgm:t>
    </dgm:pt>
    <dgm:pt modelId="{0C224ABF-7685-4E59-9705-C9CBE2213929}" type="pres">
      <dgm:prSet presAssocID="{12D978FB-FD29-455F-A51F-753A7D84E827}" presName="lastNode" presStyleLbl="node1" presStyleIdx="3" presStyleCnt="4" custLinFactX="2727" custLinFactNeighborX="100000">
        <dgm:presLayoutVars>
          <dgm:bulletEnabled val="1"/>
        </dgm:presLayoutVars>
      </dgm:prSet>
      <dgm:spPr/>
      <dgm:t>
        <a:bodyPr/>
        <a:lstStyle/>
        <a:p>
          <a:endParaRPr lang="en-GB"/>
        </a:p>
      </dgm:t>
    </dgm:pt>
  </dgm:ptLst>
  <dgm:cxnLst>
    <dgm:cxn modelId="{ADFDE208-8BE0-4359-8F01-C2050C356446}" srcId="{12D978FB-FD29-455F-A51F-753A7D84E827}" destId="{D9BE924B-6C88-48E9-B236-761D13CCC4AB}" srcOrd="1" destOrd="0" parTransId="{03349F1F-A05B-47C5-8EB2-8D4409280B73}" sibTransId="{40B028ED-902A-442D-9B78-C780BDAF8494}"/>
    <dgm:cxn modelId="{F5A08859-6E79-4C7F-AB39-6A8F5580EE0B}" type="presOf" srcId="{12D978FB-FD29-455F-A51F-753A7D84E827}" destId="{B8A2CC6A-E2BE-4165-9127-D04D68D2BE7A}" srcOrd="0" destOrd="0" presId="urn:microsoft.com/office/officeart/2005/8/layout/equation2"/>
    <dgm:cxn modelId="{D6F79885-58BA-4E3E-BF58-FBDE07952866}" type="presOf" srcId="{56B9E9CE-93FB-4F4E-B1F3-2A48770F3E98}" destId="{FBDBFF2B-A64E-4328-A3B2-9C3F87AA8517}" srcOrd="0" destOrd="0" presId="urn:microsoft.com/office/officeart/2005/8/layout/equation2"/>
    <dgm:cxn modelId="{316803D9-0451-403D-A0EB-D28A4D7AF5CE}" srcId="{12D978FB-FD29-455F-A51F-753A7D84E827}" destId="{70694EC2-C4B7-477E-A7E8-049F797703B3}" srcOrd="0" destOrd="0" parTransId="{29A985D6-3BC8-4D38-B79E-D86877026B07}" sibTransId="{F78F88CA-CD2A-497D-98EE-1D587CDB54FC}"/>
    <dgm:cxn modelId="{770D976B-D40B-4CCE-BBA6-D97EF00F75F6}" type="presOf" srcId="{93629133-D004-4E0E-9CE3-1675FC50E597}" destId="{0C224ABF-7685-4E59-9705-C9CBE2213929}" srcOrd="0" destOrd="0" presId="urn:microsoft.com/office/officeart/2005/8/layout/equation2"/>
    <dgm:cxn modelId="{28B8F8BE-6B50-4ED1-B944-CA865873788A}" type="presOf" srcId="{70694EC2-C4B7-477E-A7E8-049F797703B3}" destId="{503CCE4A-685C-44A9-8DDE-FEF05D69695B}" srcOrd="0" destOrd="0" presId="urn:microsoft.com/office/officeart/2005/8/layout/equation2"/>
    <dgm:cxn modelId="{A8488A42-85D1-4BB4-AEAE-BA29EEFC7495}" srcId="{12D978FB-FD29-455F-A51F-753A7D84E827}" destId="{93629133-D004-4E0E-9CE3-1675FC50E597}" srcOrd="3" destOrd="0" parTransId="{3D540116-B3D0-4D30-B362-490E58E294DE}" sibTransId="{03B6A35E-935F-4D5D-8238-15690BB2AA68}"/>
    <dgm:cxn modelId="{42A0C811-C8D7-4940-AD89-5D4C60895CB2}" type="presOf" srcId="{56B9E9CE-93FB-4F4E-B1F3-2A48770F3E98}" destId="{D5594B05-12CD-4482-959D-90309F0592A0}" srcOrd="1" destOrd="0" presId="urn:microsoft.com/office/officeart/2005/8/layout/equation2"/>
    <dgm:cxn modelId="{732855E6-6BC7-4252-BD78-1F1F9FE08F61}" type="presOf" srcId="{F78F88CA-CD2A-497D-98EE-1D587CDB54FC}" destId="{A5FFA5AB-B482-4DBA-AFF5-0289C9F72F31}" srcOrd="0" destOrd="0" presId="urn:microsoft.com/office/officeart/2005/8/layout/equation2"/>
    <dgm:cxn modelId="{361601FB-68AB-46A3-93A1-D78FF4D746EF}" srcId="{12D978FB-FD29-455F-A51F-753A7D84E827}" destId="{2E8E55D5-AC3D-4630-BFC0-AA08F134025A}" srcOrd="2" destOrd="0" parTransId="{17DAB0CE-48C4-4E19-A5F2-9A9CCB83ADB8}" sibTransId="{56B9E9CE-93FB-4F4E-B1F3-2A48770F3E98}"/>
    <dgm:cxn modelId="{FCCB5E33-F625-4E1E-A53D-EB8338C97EAA}" type="presOf" srcId="{2E8E55D5-AC3D-4630-BFC0-AA08F134025A}" destId="{81782C7B-7CDE-4C25-BF76-C77F52EC6A60}" srcOrd="0" destOrd="0" presId="urn:microsoft.com/office/officeart/2005/8/layout/equation2"/>
    <dgm:cxn modelId="{06A921A3-9FF8-40D8-942F-266AB043624C}" type="presOf" srcId="{40B028ED-902A-442D-9B78-C780BDAF8494}" destId="{56CEDCE7-49A7-4E66-B25C-AE7E396FF715}" srcOrd="0" destOrd="0" presId="urn:microsoft.com/office/officeart/2005/8/layout/equation2"/>
    <dgm:cxn modelId="{0AEF1294-36D7-4F2D-B5E4-91D40C678862}" type="presOf" srcId="{D9BE924B-6C88-48E9-B236-761D13CCC4AB}" destId="{1BFB164D-9B3F-4A87-9274-F1B40F60ACEE}" srcOrd="0" destOrd="0" presId="urn:microsoft.com/office/officeart/2005/8/layout/equation2"/>
    <dgm:cxn modelId="{B90362A5-158F-4C42-B1A8-D0FFA8E263AB}" type="presParOf" srcId="{B8A2CC6A-E2BE-4165-9127-D04D68D2BE7A}" destId="{03A308E3-3DC1-4C65-9FFB-0C2E81A68D87}" srcOrd="0" destOrd="0" presId="urn:microsoft.com/office/officeart/2005/8/layout/equation2"/>
    <dgm:cxn modelId="{BB534E38-6907-4045-8499-D0C6AB9CAEE1}" type="presParOf" srcId="{03A308E3-3DC1-4C65-9FFB-0C2E81A68D87}" destId="{503CCE4A-685C-44A9-8DDE-FEF05D69695B}" srcOrd="0" destOrd="0" presId="urn:microsoft.com/office/officeart/2005/8/layout/equation2"/>
    <dgm:cxn modelId="{5282BD09-17AC-4AB4-8063-4BE23755FB22}" type="presParOf" srcId="{03A308E3-3DC1-4C65-9FFB-0C2E81A68D87}" destId="{99A8F767-ACEF-4CD1-9BD9-4A9442E692F7}" srcOrd="1" destOrd="0" presId="urn:microsoft.com/office/officeart/2005/8/layout/equation2"/>
    <dgm:cxn modelId="{C303FA4F-2250-4A05-AC81-E356D26C6B62}" type="presParOf" srcId="{03A308E3-3DC1-4C65-9FFB-0C2E81A68D87}" destId="{A5FFA5AB-B482-4DBA-AFF5-0289C9F72F31}" srcOrd="2" destOrd="0" presId="urn:microsoft.com/office/officeart/2005/8/layout/equation2"/>
    <dgm:cxn modelId="{62C10BA9-5BF0-4C17-97EC-4BBE2ABF6E75}" type="presParOf" srcId="{03A308E3-3DC1-4C65-9FFB-0C2E81A68D87}" destId="{4ADC03A3-94A7-4309-BA24-772A1F9AD34A}" srcOrd="3" destOrd="0" presId="urn:microsoft.com/office/officeart/2005/8/layout/equation2"/>
    <dgm:cxn modelId="{BB480912-A939-432F-B954-D9D0C5F2CEAE}" type="presParOf" srcId="{03A308E3-3DC1-4C65-9FFB-0C2E81A68D87}" destId="{1BFB164D-9B3F-4A87-9274-F1B40F60ACEE}" srcOrd="4" destOrd="0" presId="urn:microsoft.com/office/officeart/2005/8/layout/equation2"/>
    <dgm:cxn modelId="{6191DBA0-ABBB-4A05-8080-BE90FEED553C}" type="presParOf" srcId="{03A308E3-3DC1-4C65-9FFB-0C2E81A68D87}" destId="{6730CF6E-81E9-47C0-866C-EF186DF89295}" srcOrd="5" destOrd="0" presId="urn:microsoft.com/office/officeart/2005/8/layout/equation2"/>
    <dgm:cxn modelId="{0B043511-8685-4FCD-92DD-9E2EEC193BD4}" type="presParOf" srcId="{03A308E3-3DC1-4C65-9FFB-0C2E81A68D87}" destId="{56CEDCE7-49A7-4E66-B25C-AE7E396FF715}" srcOrd="6" destOrd="0" presId="urn:microsoft.com/office/officeart/2005/8/layout/equation2"/>
    <dgm:cxn modelId="{B3910B22-71CD-46E7-A6D9-A30B03B50A9B}" type="presParOf" srcId="{03A308E3-3DC1-4C65-9FFB-0C2E81A68D87}" destId="{8CA3C2D3-8A97-4B2E-8834-49AC7BAE25FC}" srcOrd="7" destOrd="0" presId="urn:microsoft.com/office/officeart/2005/8/layout/equation2"/>
    <dgm:cxn modelId="{63C7BFF5-60A0-4A2F-B724-78EC7D74D0E3}" type="presParOf" srcId="{03A308E3-3DC1-4C65-9FFB-0C2E81A68D87}" destId="{81782C7B-7CDE-4C25-BF76-C77F52EC6A60}" srcOrd="8" destOrd="0" presId="urn:microsoft.com/office/officeart/2005/8/layout/equation2"/>
    <dgm:cxn modelId="{C8971286-4C59-4593-BEFD-598AE619A6B0}" type="presParOf" srcId="{B8A2CC6A-E2BE-4165-9127-D04D68D2BE7A}" destId="{FBDBFF2B-A64E-4328-A3B2-9C3F87AA8517}" srcOrd="1" destOrd="0" presId="urn:microsoft.com/office/officeart/2005/8/layout/equation2"/>
    <dgm:cxn modelId="{3901F80A-917D-4532-877F-6C7D7D4C0392}" type="presParOf" srcId="{FBDBFF2B-A64E-4328-A3B2-9C3F87AA8517}" destId="{D5594B05-12CD-4482-959D-90309F0592A0}" srcOrd="0" destOrd="0" presId="urn:microsoft.com/office/officeart/2005/8/layout/equation2"/>
    <dgm:cxn modelId="{B6BD10D4-A2FB-4B1C-9BE6-B27E0A75E841}" type="presParOf" srcId="{B8A2CC6A-E2BE-4165-9127-D04D68D2BE7A}" destId="{0C224ABF-7685-4E59-9705-C9CBE2213929}"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C0E972-7C71-47A1-BE78-8CE01B9FAE5E}" type="doc">
      <dgm:prSet loTypeId="urn:microsoft.com/office/officeart/2009/3/layout/PlusandMinus" loCatId="relationship" qsTypeId="urn:microsoft.com/office/officeart/2005/8/quickstyle/simple1" qsCatId="simple" csTypeId="urn:microsoft.com/office/officeart/2005/8/colors/colorful4" csCatId="colorful" phldr="1"/>
      <dgm:spPr/>
      <dgm:t>
        <a:bodyPr/>
        <a:lstStyle/>
        <a:p>
          <a:endParaRPr lang="en-GB"/>
        </a:p>
      </dgm:t>
    </dgm:pt>
    <dgm:pt modelId="{5F0F129F-D0F8-4930-8081-4215F25400EB}">
      <dgm:prSet phldrT="[Text]" custT="1"/>
      <dgm:spPr/>
      <dgm:t>
        <a:bodyPr/>
        <a:lstStyle/>
        <a:p>
          <a:endParaRPr lang="en-GB" sz="1000" dirty="0">
            <a:solidFill>
              <a:schemeClr val="bg1"/>
            </a:solidFill>
          </a:endParaRPr>
        </a:p>
      </dgm:t>
    </dgm:pt>
    <dgm:pt modelId="{AD7A5F0A-8D27-4144-A5F9-DCFA3B9D911C}" type="parTrans" cxnId="{3F3E4F6E-4E02-4296-9305-CD5BC14A2A8E}">
      <dgm:prSet/>
      <dgm:spPr/>
      <dgm:t>
        <a:bodyPr/>
        <a:lstStyle/>
        <a:p>
          <a:endParaRPr lang="en-GB"/>
        </a:p>
      </dgm:t>
    </dgm:pt>
    <dgm:pt modelId="{09A91CF4-6CBF-416F-97C6-4A54634EB2EB}" type="sibTrans" cxnId="{3F3E4F6E-4E02-4296-9305-CD5BC14A2A8E}">
      <dgm:prSet/>
      <dgm:spPr/>
      <dgm:t>
        <a:bodyPr/>
        <a:lstStyle/>
        <a:p>
          <a:endParaRPr lang="en-GB"/>
        </a:p>
      </dgm:t>
    </dgm:pt>
    <dgm:pt modelId="{61D17A22-729D-45BA-AACB-20F96D2CFEE3}">
      <dgm:prSet phldrT="[Text]"/>
      <dgm:spPr/>
      <dgm:t>
        <a:bodyPr/>
        <a:lstStyle/>
        <a:p>
          <a:r>
            <a:rPr lang="en-GB" sz="2600" dirty="0" smtClean="0">
              <a:solidFill>
                <a:schemeClr val="bg1"/>
              </a:solidFill>
            </a:rPr>
            <a:t>Competing standards</a:t>
          </a:r>
          <a:endParaRPr lang="en-GB" sz="2600" dirty="0">
            <a:solidFill>
              <a:schemeClr val="bg1"/>
            </a:solidFill>
          </a:endParaRPr>
        </a:p>
      </dgm:t>
    </dgm:pt>
    <dgm:pt modelId="{92A209FB-54D9-4240-9CE3-5FBA7DF1EED5}" type="parTrans" cxnId="{91C960FC-DA1A-4D0C-86AB-A7E551AAF589}">
      <dgm:prSet/>
      <dgm:spPr/>
      <dgm:t>
        <a:bodyPr/>
        <a:lstStyle/>
        <a:p>
          <a:endParaRPr lang="en-GB"/>
        </a:p>
      </dgm:t>
    </dgm:pt>
    <dgm:pt modelId="{D2C4B675-3D37-4495-AE03-9C0DA766D4DA}" type="sibTrans" cxnId="{91C960FC-DA1A-4D0C-86AB-A7E551AAF589}">
      <dgm:prSet/>
      <dgm:spPr/>
      <dgm:t>
        <a:bodyPr/>
        <a:lstStyle/>
        <a:p>
          <a:endParaRPr lang="en-GB"/>
        </a:p>
      </dgm:t>
    </dgm:pt>
    <dgm:pt modelId="{DF6FCDFC-7772-4849-A793-21316C1AF087}">
      <dgm:prSet phldrT="[Text]" custT="1"/>
      <dgm:spPr/>
      <dgm:t>
        <a:bodyPr/>
        <a:lstStyle/>
        <a:p>
          <a:endParaRPr lang="en-GB" sz="1000" dirty="0">
            <a:solidFill>
              <a:schemeClr val="bg1"/>
            </a:solidFill>
          </a:endParaRPr>
        </a:p>
      </dgm:t>
    </dgm:pt>
    <dgm:pt modelId="{1792E010-2761-4D15-ACAD-B4116642663C}" type="parTrans" cxnId="{F919FA31-073A-4A29-B15C-53D15236571A}">
      <dgm:prSet/>
      <dgm:spPr/>
      <dgm:t>
        <a:bodyPr/>
        <a:lstStyle/>
        <a:p>
          <a:endParaRPr lang="en-GB"/>
        </a:p>
      </dgm:t>
    </dgm:pt>
    <dgm:pt modelId="{16EF59FE-4056-46A5-8439-E56F042418F6}" type="sibTrans" cxnId="{F919FA31-073A-4A29-B15C-53D15236571A}">
      <dgm:prSet/>
      <dgm:spPr/>
      <dgm:t>
        <a:bodyPr/>
        <a:lstStyle/>
        <a:p>
          <a:endParaRPr lang="en-GB"/>
        </a:p>
      </dgm:t>
    </dgm:pt>
    <dgm:pt modelId="{C015D17F-3B13-424F-A170-9694A22EA4C4}">
      <dgm:prSet phldrT="[Text]"/>
      <dgm:spPr/>
      <dgm:t>
        <a:bodyPr/>
        <a:lstStyle/>
        <a:p>
          <a:r>
            <a:rPr lang="en-GB" sz="2600" dirty="0" smtClean="0">
              <a:solidFill>
                <a:schemeClr val="bg1"/>
              </a:solidFill>
            </a:rPr>
            <a:t>Generic encodings</a:t>
          </a:r>
          <a:endParaRPr lang="en-GB" sz="2600" dirty="0">
            <a:solidFill>
              <a:schemeClr val="bg1"/>
            </a:solidFill>
          </a:endParaRPr>
        </a:p>
      </dgm:t>
    </dgm:pt>
    <dgm:pt modelId="{9A66F264-660D-41CB-BFFA-6D0BE032AEC4}" type="parTrans" cxnId="{ECA679F8-8903-4320-AECE-32A8BA6534EC}">
      <dgm:prSet/>
      <dgm:spPr/>
      <dgm:t>
        <a:bodyPr/>
        <a:lstStyle/>
        <a:p>
          <a:endParaRPr lang="en-GB"/>
        </a:p>
      </dgm:t>
    </dgm:pt>
    <dgm:pt modelId="{B7B27A6E-1492-44E1-991F-9B40BAE48D94}" type="sibTrans" cxnId="{ECA679F8-8903-4320-AECE-32A8BA6534EC}">
      <dgm:prSet/>
      <dgm:spPr/>
      <dgm:t>
        <a:bodyPr/>
        <a:lstStyle/>
        <a:p>
          <a:endParaRPr lang="en-GB"/>
        </a:p>
      </dgm:t>
    </dgm:pt>
    <dgm:pt modelId="{3DE5ABF1-38B8-4734-9A57-FB9DA9CFCFAD}">
      <dgm:prSet phldrT="[Text]"/>
      <dgm:spPr/>
      <dgm:t>
        <a:bodyPr/>
        <a:lstStyle/>
        <a:p>
          <a:r>
            <a:rPr lang="en-GB" sz="2600" dirty="0" smtClean="0">
              <a:solidFill>
                <a:schemeClr val="bg1"/>
              </a:solidFill>
            </a:rPr>
            <a:t>Missing JS implementation</a:t>
          </a:r>
          <a:endParaRPr lang="en-GB" sz="2600" dirty="0">
            <a:solidFill>
              <a:schemeClr val="bg1"/>
            </a:solidFill>
          </a:endParaRPr>
        </a:p>
      </dgm:t>
    </dgm:pt>
    <dgm:pt modelId="{D4BE6E74-4264-42C1-BDF3-75D8CE69DC90}" type="parTrans" cxnId="{E0DF2DE9-CB43-4DDA-9A9B-7D38B06C0498}">
      <dgm:prSet/>
      <dgm:spPr/>
    </dgm:pt>
    <dgm:pt modelId="{B8492B1B-7780-48CA-AF88-5F6922C571D4}" type="sibTrans" cxnId="{E0DF2DE9-CB43-4DDA-9A9B-7D38B06C0498}">
      <dgm:prSet/>
      <dgm:spPr/>
    </dgm:pt>
    <dgm:pt modelId="{C0BA928A-0AAA-41FB-B21E-6135E53CF7DB}">
      <dgm:prSet phldrT="[Text]"/>
      <dgm:spPr/>
      <dgm:t>
        <a:bodyPr/>
        <a:lstStyle/>
        <a:p>
          <a:r>
            <a:rPr lang="en-GB" sz="2600" dirty="0" smtClean="0">
              <a:solidFill>
                <a:schemeClr val="bg1"/>
              </a:solidFill>
            </a:rPr>
            <a:t>Significant compression*</a:t>
          </a:r>
          <a:endParaRPr lang="en-GB" sz="2600" dirty="0">
            <a:solidFill>
              <a:schemeClr val="bg1"/>
            </a:solidFill>
          </a:endParaRPr>
        </a:p>
      </dgm:t>
    </dgm:pt>
    <dgm:pt modelId="{12BDCE0E-6CFA-41E5-B94E-3AAD721AB171}" type="parTrans" cxnId="{04EB6488-99E2-4E75-9695-2DC626AE5C7D}">
      <dgm:prSet/>
      <dgm:spPr/>
    </dgm:pt>
    <dgm:pt modelId="{6F12F040-9728-42B4-8F29-B0735ABECC10}" type="sibTrans" cxnId="{04EB6488-99E2-4E75-9695-2DC626AE5C7D}">
      <dgm:prSet/>
      <dgm:spPr/>
    </dgm:pt>
    <dgm:pt modelId="{CE04168D-7246-4BA7-9F43-DC75FCA59788}" type="pres">
      <dgm:prSet presAssocID="{0CC0E972-7C71-47A1-BE78-8CE01B9FAE5E}" presName="Name0" presStyleCnt="0">
        <dgm:presLayoutVars>
          <dgm:chMax val="2"/>
          <dgm:chPref val="2"/>
          <dgm:dir val="rev"/>
          <dgm:animOne/>
          <dgm:resizeHandles val="exact"/>
        </dgm:presLayoutVars>
      </dgm:prSet>
      <dgm:spPr/>
      <dgm:t>
        <a:bodyPr/>
        <a:lstStyle/>
        <a:p>
          <a:endParaRPr lang="en-GB"/>
        </a:p>
      </dgm:t>
    </dgm:pt>
    <dgm:pt modelId="{46C54FA6-1513-4F20-969F-C25FD41E5931}" type="pres">
      <dgm:prSet presAssocID="{0CC0E972-7C71-47A1-BE78-8CE01B9FAE5E}" presName="Background" presStyleLbl="bgImgPlace1" presStyleIdx="0" presStyleCnt="1" custScaleY="77753" custLinFactNeighborY="-6267">
        <dgm:style>
          <a:lnRef idx="3">
            <a:schemeClr val="lt1"/>
          </a:lnRef>
          <a:fillRef idx="1">
            <a:schemeClr val="accent5"/>
          </a:fillRef>
          <a:effectRef idx="1">
            <a:schemeClr val="accent5"/>
          </a:effectRef>
          <a:fontRef idx="minor">
            <a:schemeClr val="lt1"/>
          </a:fontRef>
        </dgm:style>
      </dgm:prSet>
      <dgm:spPr>
        <a:solidFill>
          <a:srgbClr val="4BACC6"/>
        </a:solidFill>
      </dgm:spPr>
      <dgm:t>
        <a:bodyPr/>
        <a:lstStyle/>
        <a:p>
          <a:endParaRPr lang="en-GB"/>
        </a:p>
      </dgm:t>
    </dgm:pt>
    <dgm:pt modelId="{CE172775-66D9-450A-BEBD-1576A4D8D28A}" type="pres">
      <dgm:prSet presAssocID="{0CC0E972-7C71-47A1-BE78-8CE01B9FAE5E}" presName="ParentText1" presStyleLbl="revTx" presStyleIdx="0" presStyleCnt="2">
        <dgm:presLayoutVars>
          <dgm:chMax val="0"/>
          <dgm:chPref val="0"/>
          <dgm:bulletEnabled val="1"/>
        </dgm:presLayoutVars>
      </dgm:prSet>
      <dgm:spPr/>
      <dgm:t>
        <a:bodyPr/>
        <a:lstStyle/>
        <a:p>
          <a:endParaRPr lang="en-GB"/>
        </a:p>
      </dgm:t>
    </dgm:pt>
    <dgm:pt modelId="{F4F26E97-E0CE-4A86-A54A-BA8D7284517F}" type="pres">
      <dgm:prSet presAssocID="{0CC0E972-7C71-47A1-BE78-8CE01B9FAE5E}" presName="ParentText2" presStyleLbl="revTx" presStyleIdx="1" presStyleCnt="2">
        <dgm:presLayoutVars>
          <dgm:chMax val="0"/>
          <dgm:chPref val="0"/>
          <dgm:bulletEnabled val="1"/>
        </dgm:presLayoutVars>
      </dgm:prSet>
      <dgm:spPr/>
      <dgm:t>
        <a:bodyPr/>
        <a:lstStyle/>
        <a:p>
          <a:endParaRPr lang="en-GB"/>
        </a:p>
      </dgm:t>
    </dgm:pt>
    <dgm:pt modelId="{9A7E73A4-F6F0-4648-BC83-A32F679A51FB}" type="pres">
      <dgm:prSet presAssocID="{0CC0E972-7C71-47A1-BE78-8CE01B9FAE5E}" presName="Plus" presStyleLbl="alignNode1" presStyleIdx="0" presStyleCnt="2" custLinFactNeighborY="19311">
        <dgm:style>
          <a:lnRef idx="3">
            <a:schemeClr val="lt1"/>
          </a:lnRef>
          <a:fillRef idx="1">
            <a:schemeClr val="accent3"/>
          </a:fillRef>
          <a:effectRef idx="1">
            <a:schemeClr val="accent3"/>
          </a:effectRef>
          <a:fontRef idx="minor">
            <a:schemeClr val="lt1"/>
          </a:fontRef>
        </dgm:style>
      </dgm:prSet>
      <dgm:spPr>
        <a:solidFill>
          <a:srgbClr val="5DBE56"/>
        </a:solidFill>
        <a:ln/>
      </dgm:spPr>
      <dgm:t>
        <a:bodyPr/>
        <a:lstStyle/>
        <a:p>
          <a:endParaRPr lang="en-GB"/>
        </a:p>
      </dgm:t>
    </dgm:pt>
    <dgm:pt modelId="{FE60237A-D011-40F1-90DD-64292A867BB2}" type="pres">
      <dgm:prSet presAssocID="{0CC0E972-7C71-47A1-BE78-8CE01B9FAE5E}" presName="Minus" presStyleLbl="alignNode1" presStyleIdx="1" presStyleCnt="2" custLinFactNeighborY="59871">
        <dgm:style>
          <a:lnRef idx="3">
            <a:schemeClr val="lt1"/>
          </a:lnRef>
          <a:fillRef idx="1">
            <a:schemeClr val="accent2"/>
          </a:fillRef>
          <a:effectRef idx="1">
            <a:schemeClr val="accent2"/>
          </a:effectRef>
          <a:fontRef idx="minor">
            <a:schemeClr val="lt1"/>
          </a:fontRef>
        </dgm:style>
      </dgm:prSet>
      <dgm:spPr>
        <a:solidFill>
          <a:srgbClr val="C00000"/>
        </a:solidFill>
        <a:ln/>
      </dgm:spPr>
      <dgm:t>
        <a:bodyPr/>
        <a:lstStyle/>
        <a:p>
          <a:endParaRPr lang="en-GB"/>
        </a:p>
      </dgm:t>
    </dgm:pt>
    <dgm:pt modelId="{19B5D75E-0362-488C-8BAD-C92B84372DE6}" type="pres">
      <dgm:prSet presAssocID="{0CC0E972-7C71-47A1-BE78-8CE01B9FAE5E}" presName="Divider" presStyleLbl="parChTrans1D1" presStyleIdx="0" presStyleCnt="1" custFlipHor="0" custScaleX="2000000" custScaleY="70448" custLinFactX="-700000" custLinFactNeighborX="-722461" custLinFactNeighborY="-8974"/>
      <dgm:spPr>
        <a:ln>
          <a:noFill/>
        </a:ln>
      </dgm:spPr>
      <dgm:t>
        <a:bodyPr/>
        <a:lstStyle/>
        <a:p>
          <a:endParaRPr lang="en-GB"/>
        </a:p>
      </dgm:t>
    </dgm:pt>
  </dgm:ptLst>
  <dgm:cxnLst>
    <dgm:cxn modelId="{E0DF2DE9-CB43-4DDA-9A9B-7D38B06C0498}" srcId="{5F0F129F-D0F8-4930-8081-4215F25400EB}" destId="{3DE5ABF1-38B8-4734-9A57-FB9DA9CFCFAD}" srcOrd="1" destOrd="0" parTransId="{D4BE6E74-4264-42C1-BDF3-75D8CE69DC90}" sibTransId="{B8492B1B-7780-48CA-AF88-5F6922C571D4}"/>
    <dgm:cxn modelId="{3F3E4F6E-4E02-4296-9305-CD5BC14A2A8E}" srcId="{0CC0E972-7C71-47A1-BE78-8CE01B9FAE5E}" destId="{5F0F129F-D0F8-4930-8081-4215F25400EB}" srcOrd="1" destOrd="0" parTransId="{AD7A5F0A-8D27-4144-A5F9-DCFA3B9D911C}" sibTransId="{09A91CF4-6CBF-416F-97C6-4A54634EB2EB}"/>
    <dgm:cxn modelId="{4CA9BE16-2995-42C4-8D9D-15000828334E}" type="presOf" srcId="{3DE5ABF1-38B8-4734-9A57-FB9DA9CFCFAD}" destId="{F4F26E97-E0CE-4A86-A54A-BA8D7284517F}" srcOrd="0" destOrd="2" presId="urn:microsoft.com/office/officeart/2009/3/layout/PlusandMinus"/>
    <dgm:cxn modelId="{465AD9E2-7E4D-428D-9CF2-C3AAD799299E}" type="presOf" srcId="{C015D17F-3B13-424F-A170-9694A22EA4C4}" destId="{CE172775-66D9-450A-BEBD-1576A4D8D28A}" srcOrd="0" destOrd="1" presId="urn:microsoft.com/office/officeart/2009/3/layout/PlusandMinus"/>
    <dgm:cxn modelId="{74A0637F-46A4-4F45-8619-D5B2CE668509}" type="presOf" srcId="{C0BA928A-0AAA-41FB-B21E-6135E53CF7DB}" destId="{CE172775-66D9-450A-BEBD-1576A4D8D28A}" srcOrd="0" destOrd="2" presId="urn:microsoft.com/office/officeart/2009/3/layout/PlusandMinus"/>
    <dgm:cxn modelId="{554200FF-125B-4E01-83A1-0669D15572F1}" type="presOf" srcId="{0CC0E972-7C71-47A1-BE78-8CE01B9FAE5E}" destId="{CE04168D-7246-4BA7-9F43-DC75FCA59788}" srcOrd="0" destOrd="0" presId="urn:microsoft.com/office/officeart/2009/3/layout/PlusandMinus"/>
    <dgm:cxn modelId="{636D6A9D-EB3E-4718-A527-821DD705F14A}" type="presOf" srcId="{DF6FCDFC-7772-4849-A793-21316C1AF087}" destId="{CE172775-66D9-450A-BEBD-1576A4D8D28A}" srcOrd="0" destOrd="0" presId="urn:microsoft.com/office/officeart/2009/3/layout/PlusandMinus"/>
    <dgm:cxn modelId="{91C960FC-DA1A-4D0C-86AB-A7E551AAF589}" srcId="{5F0F129F-D0F8-4930-8081-4215F25400EB}" destId="{61D17A22-729D-45BA-AACB-20F96D2CFEE3}" srcOrd="0" destOrd="0" parTransId="{92A209FB-54D9-4240-9CE3-5FBA7DF1EED5}" sibTransId="{D2C4B675-3D37-4495-AE03-9C0DA766D4DA}"/>
    <dgm:cxn modelId="{ECA679F8-8903-4320-AECE-32A8BA6534EC}" srcId="{DF6FCDFC-7772-4849-A793-21316C1AF087}" destId="{C015D17F-3B13-424F-A170-9694A22EA4C4}" srcOrd="0" destOrd="0" parTransId="{9A66F264-660D-41CB-BFFA-6D0BE032AEC4}" sibTransId="{B7B27A6E-1492-44E1-991F-9B40BAE48D94}"/>
    <dgm:cxn modelId="{1273BA5C-8368-4508-9E8D-99E2685A53DB}" type="presOf" srcId="{5F0F129F-D0F8-4930-8081-4215F25400EB}" destId="{F4F26E97-E0CE-4A86-A54A-BA8D7284517F}" srcOrd="0" destOrd="0" presId="urn:microsoft.com/office/officeart/2009/3/layout/PlusandMinus"/>
    <dgm:cxn modelId="{043F0615-3A21-4A23-B7E6-CB4E2FDD4BE8}" type="presOf" srcId="{61D17A22-729D-45BA-AACB-20F96D2CFEE3}" destId="{F4F26E97-E0CE-4A86-A54A-BA8D7284517F}" srcOrd="0" destOrd="1" presId="urn:microsoft.com/office/officeart/2009/3/layout/PlusandMinus"/>
    <dgm:cxn modelId="{04EB6488-99E2-4E75-9695-2DC626AE5C7D}" srcId="{DF6FCDFC-7772-4849-A793-21316C1AF087}" destId="{C0BA928A-0AAA-41FB-B21E-6135E53CF7DB}" srcOrd="1" destOrd="0" parTransId="{12BDCE0E-6CFA-41E5-B94E-3AAD721AB171}" sibTransId="{6F12F040-9728-42B4-8F29-B0735ABECC10}"/>
    <dgm:cxn modelId="{F919FA31-073A-4A29-B15C-53D15236571A}" srcId="{0CC0E972-7C71-47A1-BE78-8CE01B9FAE5E}" destId="{DF6FCDFC-7772-4849-A793-21316C1AF087}" srcOrd="0" destOrd="0" parTransId="{1792E010-2761-4D15-ACAD-B4116642663C}" sibTransId="{16EF59FE-4056-46A5-8439-E56F042418F6}"/>
    <dgm:cxn modelId="{E7F0375B-81C9-4E21-B0EF-D2F0C21144EB}" type="presParOf" srcId="{CE04168D-7246-4BA7-9F43-DC75FCA59788}" destId="{46C54FA6-1513-4F20-969F-C25FD41E5931}" srcOrd="0" destOrd="0" presId="urn:microsoft.com/office/officeart/2009/3/layout/PlusandMinus"/>
    <dgm:cxn modelId="{D13E9A50-F804-41A9-8397-B62668D2E71C}" type="presParOf" srcId="{CE04168D-7246-4BA7-9F43-DC75FCA59788}" destId="{CE172775-66D9-450A-BEBD-1576A4D8D28A}" srcOrd="1" destOrd="0" presId="urn:microsoft.com/office/officeart/2009/3/layout/PlusandMinus"/>
    <dgm:cxn modelId="{5ED7D1F6-B56D-4F7B-B3AE-FB2D34187D45}" type="presParOf" srcId="{CE04168D-7246-4BA7-9F43-DC75FCA59788}" destId="{F4F26E97-E0CE-4A86-A54A-BA8D7284517F}" srcOrd="2" destOrd="0" presId="urn:microsoft.com/office/officeart/2009/3/layout/PlusandMinus"/>
    <dgm:cxn modelId="{D165BE47-B8C4-436C-90E6-136DF315BE3A}" type="presParOf" srcId="{CE04168D-7246-4BA7-9F43-DC75FCA59788}" destId="{9A7E73A4-F6F0-4648-BC83-A32F679A51FB}" srcOrd="3" destOrd="0" presId="urn:microsoft.com/office/officeart/2009/3/layout/PlusandMinus"/>
    <dgm:cxn modelId="{AC12A8BA-A9FE-4420-A7B3-3AFD6D426C8D}" type="presParOf" srcId="{CE04168D-7246-4BA7-9F43-DC75FCA59788}" destId="{FE60237A-D011-40F1-90DD-64292A867BB2}" srcOrd="4" destOrd="0" presId="urn:microsoft.com/office/officeart/2009/3/layout/PlusandMinus"/>
    <dgm:cxn modelId="{78DF1C83-46CC-4AFB-B29E-86ABBA2EAAB3}" type="presParOf" srcId="{CE04168D-7246-4BA7-9F43-DC75FCA59788}" destId="{19B5D75E-0362-488C-8BAD-C92B84372DE6}" srcOrd="5" destOrd="0" presId="urn:microsoft.com/office/officeart/2009/3/layout/PlusandMinus"/>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59C064-4EA9-498C-9B1F-C6288CD5154C}"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GB"/>
        </a:p>
      </dgm:t>
    </dgm:pt>
    <dgm:pt modelId="{FEA9359D-468F-47DC-93AB-BDBCA4523566}">
      <dgm:prSet/>
      <dgm:spPr/>
      <dgm:t>
        <a:bodyPr/>
        <a:lstStyle/>
        <a:p>
          <a:pPr rtl="0"/>
          <a:r>
            <a:rPr lang="en-GB" b="0" dirty="0" smtClean="0"/>
            <a:t>3D</a:t>
          </a:r>
          <a:endParaRPr lang="en-GB" b="0" dirty="0"/>
        </a:p>
      </dgm:t>
    </dgm:pt>
    <dgm:pt modelId="{FBD1BBBE-42F9-4351-8D4E-01C9B846816F}" type="parTrans" cxnId="{7BAF11F9-9E89-4969-8EEE-21B5B4167056}">
      <dgm:prSet/>
      <dgm:spPr/>
      <dgm:t>
        <a:bodyPr/>
        <a:lstStyle/>
        <a:p>
          <a:endParaRPr lang="en-GB" b="0"/>
        </a:p>
      </dgm:t>
    </dgm:pt>
    <dgm:pt modelId="{EDE4F176-D29E-4D3C-90DA-58775875B7CD}" type="sibTrans" cxnId="{7BAF11F9-9E89-4969-8EEE-21B5B4167056}">
      <dgm:prSet/>
      <dgm:spPr/>
      <dgm:t>
        <a:bodyPr/>
        <a:lstStyle/>
        <a:p>
          <a:endParaRPr lang="en-GB" b="0"/>
        </a:p>
      </dgm:t>
    </dgm:pt>
    <dgm:pt modelId="{DA4873E4-1AD6-4F4C-B7CA-D94BCB5A7676}">
      <dgm:prSet/>
      <dgm:spPr/>
      <dgm:t>
        <a:bodyPr/>
        <a:lstStyle/>
        <a:p>
          <a:pPr rtl="0"/>
          <a:r>
            <a:rPr lang="en-GB" b="0" dirty="0" smtClean="0"/>
            <a:t>Text</a:t>
          </a:r>
        </a:p>
      </dgm:t>
    </dgm:pt>
    <dgm:pt modelId="{0D4A4CBD-8B24-4A2A-878D-6B890F6340D3}" type="parTrans" cxnId="{01D28C4B-1008-42E4-9550-931945EFCE69}">
      <dgm:prSet/>
      <dgm:spPr/>
      <dgm:t>
        <a:bodyPr/>
        <a:lstStyle/>
        <a:p>
          <a:endParaRPr lang="en-GB" b="0"/>
        </a:p>
      </dgm:t>
    </dgm:pt>
    <dgm:pt modelId="{200A3163-89EC-4D0B-A2E7-1E2C945CB8E7}" type="sibTrans" cxnId="{01D28C4B-1008-42E4-9550-931945EFCE69}">
      <dgm:prSet/>
      <dgm:spPr/>
      <dgm:t>
        <a:bodyPr/>
        <a:lstStyle/>
        <a:p>
          <a:endParaRPr lang="en-GB" b="0"/>
        </a:p>
      </dgm:t>
    </dgm:pt>
    <dgm:pt modelId="{D2BA5895-0D4D-46DB-99F5-F9B1221820B7}">
      <dgm:prSet/>
      <dgm:spPr/>
      <dgm:t>
        <a:bodyPr/>
        <a:lstStyle/>
        <a:p>
          <a:pPr rtl="0"/>
          <a:r>
            <a:rPr lang="en-GB" b="0" dirty="0" smtClean="0"/>
            <a:t>Binary</a:t>
          </a:r>
        </a:p>
      </dgm:t>
    </dgm:pt>
    <dgm:pt modelId="{213B839B-F622-4771-AEC0-777D53AA4EA3}" type="parTrans" cxnId="{C7CB696A-CD04-442D-8EBC-89F16249837E}">
      <dgm:prSet/>
      <dgm:spPr/>
      <dgm:t>
        <a:bodyPr/>
        <a:lstStyle/>
        <a:p>
          <a:endParaRPr lang="en-GB" b="0"/>
        </a:p>
      </dgm:t>
    </dgm:pt>
    <dgm:pt modelId="{321D6602-D552-4EBA-A671-FB5FB7B4117C}" type="sibTrans" cxnId="{C7CB696A-CD04-442D-8EBC-89F16249837E}">
      <dgm:prSet/>
      <dgm:spPr/>
      <dgm:t>
        <a:bodyPr/>
        <a:lstStyle/>
        <a:p>
          <a:endParaRPr lang="en-GB" b="0"/>
        </a:p>
      </dgm:t>
    </dgm:pt>
    <dgm:pt modelId="{C2AAE17F-38FE-4789-BC55-83198407E687}">
      <dgm:prSet/>
      <dgm:spPr/>
      <dgm:t>
        <a:bodyPr/>
        <a:lstStyle/>
        <a:p>
          <a:pPr rtl="0"/>
          <a:r>
            <a:rPr lang="en-GB" b="0" dirty="0" smtClean="0"/>
            <a:t>Data</a:t>
          </a:r>
        </a:p>
      </dgm:t>
    </dgm:pt>
    <dgm:pt modelId="{7BD1E97A-5D72-482D-AD4D-340919C1456F}" type="parTrans" cxnId="{9B0DF053-26B4-402B-B02F-D2F8EFEF9BC6}">
      <dgm:prSet/>
      <dgm:spPr/>
      <dgm:t>
        <a:bodyPr/>
        <a:lstStyle/>
        <a:p>
          <a:endParaRPr lang="en-GB" b="0"/>
        </a:p>
      </dgm:t>
    </dgm:pt>
    <dgm:pt modelId="{9629F998-8A42-4904-BF9F-362C70AC14A6}" type="sibTrans" cxnId="{9B0DF053-26B4-402B-B02F-D2F8EFEF9BC6}">
      <dgm:prSet/>
      <dgm:spPr/>
      <dgm:t>
        <a:bodyPr/>
        <a:lstStyle/>
        <a:p>
          <a:endParaRPr lang="en-GB" b="0"/>
        </a:p>
      </dgm:t>
    </dgm:pt>
    <dgm:pt modelId="{55161BEA-B9A6-4F08-99CA-046230736577}">
      <dgm:prSet/>
      <dgm:spPr/>
      <dgm:t>
        <a:bodyPr/>
        <a:lstStyle/>
        <a:p>
          <a:pPr rtl="0"/>
          <a:r>
            <a:rPr lang="en-GB" b="0" dirty="0" smtClean="0"/>
            <a:t>X3D</a:t>
          </a:r>
        </a:p>
      </dgm:t>
    </dgm:pt>
    <dgm:pt modelId="{7B828FD2-6EBB-4FA4-B8C6-D364F90E9ED2}" type="parTrans" cxnId="{3FBBD289-308B-4E71-A979-83C88DD03D0D}">
      <dgm:prSet/>
      <dgm:spPr/>
      <dgm:t>
        <a:bodyPr/>
        <a:lstStyle/>
        <a:p>
          <a:endParaRPr lang="en-GB" b="0"/>
        </a:p>
      </dgm:t>
    </dgm:pt>
    <dgm:pt modelId="{5753A7EA-BCB9-4073-BDB0-2A735392104A}" type="sibTrans" cxnId="{3FBBD289-308B-4E71-A979-83C88DD03D0D}">
      <dgm:prSet/>
      <dgm:spPr/>
      <dgm:t>
        <a:bodyPr/>
        <a:lstStyle/>
        <a:p>
          <a:endParaRPr lang="en-GB" b="0"/>
        </a:p>
      </dgm:t>
    </dgm:pt>
    <dgm:pt modelId="{79424534-0A7B-4CC7-83B7-EF7EEB5A4766}">
      <dgm:prSet/>
      <dgm:spPr/>
      <dgm:t>
        <a:bodyPr/>
        <a:lstStyle/>
        <a:p>
          <a:pPr rtl="0"/>
          <a:r>
            <a:rPr lang="en-GB" b="0" dirty="0" smtClean="0"/>
            <a:t>JSON</a:t>
          </a:r>
        </a:p>
      </dgm:t>
    </dgm:pt>
    <dgm:pt modelId="{0084941D-8517-471C-85BE-721D3C27FC47}" type="parTrans" cxnId="{48F3E43E-9E4C-4DC9-9483-767E6AFB90F0}">
      <dgm:prSet/>
      <dgm:spPr/>
      <dgm:t>
        <a:bodyPr/>
        <a:lstStyle/>
        <a:p>
          <a:endParaRPr lang="en-GB" b="0"/>
        </a:p>
      </dgm:t>
    </dgm:pt>
    <dgm:pt modelId="{EDC6EE0F-0FFF-43AB-8B3A-9AC5A2FEA0AE}" type="sibTrans" cxnId="{48F3E43E-9E4C-4DC9-9483-767E6AFB90F0}">
      <dgm:prSet/>
      <dgm:spPr/>
      <dgm:t>
        <a:bodyPr/>
        <a:lstStyle/>
        <a:p>
          <a:endParaRPr lang="en-GB" b="0"/>
        </a:p>
      </dgm:t>
    </dgm:pt>
    <dgm:pt modelId="{467DB0B5-AE0D-46CB-9629-EFAB9B122820}">
      <dgm:prSet/>
      <dgm:spPr/>
      <dgm:t>
        <a:bodyPr/>
        <a:lstStyle/>
        <a:p>
          <a:pPr rtl="0"/>
          <a:r>
            <a:rPr lang="en-GB" b="0" dirty="0" smtClean="0"/>
            <a:t>XML</a:t>
          </a:r>
        </a:p>
      </dgm:t>
    </dgm:pt>
    <dgm:pt modelId="{473EF2AD-84E3-44FD-A7E2-28A46468A669}" type="parTrans" cxnId="{86272306-9C13-4775-94D7-C9E62D030539}">
      <dgm:prSet/>
      <dgm:spPr/>
      <dgm:t>
        <a:bodyPr/>
        <a:lstStyle/>
        <a:p>
          <a:endParaRPr lang="en-GB" b="0"/>
        </a:p>
      </dgm:t>
    </dgm:pt>
    <dgm:pt modelId="{A2B89983-8828-4524-8072-F50C63BB8B1B}" type="sibTrans" cxnId="{86272306-9C13-4775-94D7-C9E62D030539}">
      <dgm:prSet/>
      <dgm:spPr/>
      <dgm:t>
        <a:bodyPr/>
        <a:lstStyle/>
        <a:p>
          <a:endParaRPr lang="en-GB" b="0"/>
        </a:p>
      </dgm:t>
    </dgm:pt>
    <dgm:pt modelId="{301D61B0-16F7-4CE8-8166-AB8AC918B650}">
      <dgm:prSet/>
      <dgm:spPr/>
      <dgm:t>
        <a:bodyPr/>
        <a:lstStyle/>
        <a:p>
          <a:pPr rtl="0"/>
          <a:r>
            <a:rPr lang="en-GB" b="0" dirty="0" smtClean="0"/>
            <a:t>Unstructured</a:t>
          </a:r>
        </a:p>
      </dgm:t>
    </dgm:pt>
    <dgm:pt modelId="{FF1B8FF3-FE2A-4F0E-A2D0-0C77E2833B0B}" type="parTrans" cxnId="{0F1D6730-D532-4DE7-8F25-465A3481327C}">
      <dgm:prSet/>
      <dgm:spPr/>
      <dgm:t>
        <a:bodyPr/>
        <a:lstStyle/>
        <a:p>
          <a:endParaRPr lang="en-GB" b="0"/>
        </a:p>
      </dgm:t>
    </dgm:pt>
    <dgm:pt modelId="{CACC72AE-2B60-4987-893B-7B143E4A07DA}" type="sibTrans" cxnId="{0F1D6730-D532-4DE7-8F25-465A3481327C}">
      <dgm:prSet/>
      <dgm:spPr/>
      <dgm:t>
        <a:bodyPr/>
        <a:lstStyle/>
        <a:p>
          <a:endParaRPr lang="en-GB" b="0"/>
        </a:p>
      </dgm:t>
    </dgm:pt>
    <dgm:pt modelId="{0D0BCC5A-735B-4FE2-8457-E87514226CFD}">
      <dgm:prSet/>
      <dgm:spPr/>
      <dgm:t>
        <a:bodyPr/>
        <a:lstStyle/>
        <a:p>
          <a:pPr rtl="0"/>
          <a:r>
            <a:rPr lang="en-GB" b="0" dirty="0" err="1" smtClean="0"/>
            <a:t>glTF</a:t>
          </a:r>
          <a:endParaRPr lang="en-GB" b="0" dirty="0" smtClean="0"/>
        </a:p>
      </dgm:t>
    </dgm:pt>
    <dgm:pt modelId="{72D3F103-EB83-47A6-BAD4-8A447ADA4068}" type="parTrans" cxnId="{3410D884-CB62-4FE7-B2C7-964927F2219A}">
      <dgm:prSet/>
      <dgm:spPr/>
      <dgm:t>
        <a:bodyPr/>
        <a:lstStyle/>
        <a:p>
          <a:endParaRPr lang="en-GB" b="0"/>
        </a:p>
      </dgm:t>
    </dgm:pt>
    <dgm:pt modelId="{D4AA4007-D374-4402-94F3-427880073B66}" type="sibTrans" cxnId="{3410D884-CB62-4FE7-B2C7-964927F2219A}">
      <dgm:prSet/>
      <dgm:spPr/>
      <dgm:t>
        <a:bodyPr/>
        <a:lstStyle/>
        <a:p>
          <a:endParaRPr lang="en-GB" b="0"/>
        </a:p>
      </dgm:t>
    </dgm:pt>
    <dgm:pt modelId="{3F4DA2D9-87D6-4104-BED2-CFCEFD8987D2}">
      <dgm:prSet/>
      <dgm:spPr/>
      <dgm:t>
        <a:bodyPr/>
        <a:lstStyle/>
        <a:p>
          <a:pPr algn="ctr" rtl="0"/>
          <a:r>
            <a:rPr lang="en-GB" b="0" dirty="0" smtClean="0"/>
            <a:t>XML3D</a:t>
          </a:r>
        </a:p>
      </dgm:t>
    </dgm:pt>
    <dgm:pt modelId="{2F15B655-83E4-4A8A-AC1B-88C330BA947C}" type="parTrans" cxnId="{34014E53-06B0-4C1E-BCF4-AE07B364A8B1}">
      <dgm:prSet/>
      <dgm:spPr/>
      <dgm:t>
        <a:bodyPr/>
        <a:lstStyle/>
        <a:p>
          <a:endParaRPr lang="en-GB" b="0"/>
        </a:p>
      </dgm:t>
    </dgm:pt>
    <dgm:pt modelId="{A17A9936-4E1B-4803-9055-D655905CE3D8}" type="sibTrans" cxnId="{34014E53-06B0-4C1E-BCF4-AE07B364A8B1}">
      <dgm:prSet/>
      <dgm:spPr/>
      <dgm:t>
        <a:bodyPr/>
        <a:lstStyle/>
        <a:p>
          <a:endParaRPr lang="en-GB" b="0"/>
        </a:p>
      </dgm:t>
    </dgm:pt>
    <dgm:pt modelId="{50D2AD66-842A-48E2-BAB3-C7E3EDB0464A}">
      <dgm:prSet/>
      <dgm:spPr/>
      <dgm:t>
        <a:bodyPr/>
        <a:lstStyle/>
        <a:p>
          <a:pPr rtl="0"/>
          <a:r>
            <a:rPr lang="en-GB" b="0" dirty="0" smtClean="0"/>
            <a:t>Multi-purpose</a:t>
          </a:r>
        </a:p>
      </dgm:t>
    </dgm:pt>
    <dgm:pt modelId="{D1715C04-E3F2-4B2B-BFEE-236A872543AD}" type="parTrans" cxnId="{AE8D010B-159B-48AB-A7A3-7558CA4BA6C5}">
      <dgm:prSet/>
      <dgm:spPr/>
      <dgm:t>
        <a:bodyPr/>
        <a:lstStyle/>
        <a:p>
          <a:endParaRPr lang="en-GB" b="0"/>
        </a:p>
      </dgm:t>
    </dgm:pt>
    <dgm:pt modelId="{1DE3ADD4-CE2A-4593-8431-5BF4E5F99B9D}" type="sibTrans" cxnId="{AE8D010B-159B-48AB-A7A3-7558CA4BA6C5}">
      <dgm:prSet/>
      <dgm:spPr/>
      <dgm:t>
        <a:bodyPr/>
        <a:lstStyle/>
        <a:p>
          <a:endParaRPr lang="en-GB" b="0"/>
        </a:p>
      </dgm:t>
    </dgm:pt>
    <dgm:pt modelId="{260D01C6-F694-496B-B81B-43874622320D}">
      <dgm:prSet/>
      <dgm:spPr/>
      <dgm:t>
        <a:bodyPr/>
        <a:lstStyle/>
        <a:p>
          <a:pPr rtl="0"/>
          <a:r>
            <a:rPr lang="en-GB" b="0" dirty="0" smtClean="0"/>
            <a:t>XMI</a:t>
          </a:r>
        </a:p>
      </dgm:t>
    </dgm:pt>
    <dgm:pt modelId="{6F571CDF-B0BC-4B0A-B852-D6A339BCE4A0}" type="parTrans" cxnId="{FA0E7823-94CB-4848-8B7B-2EB30E0D1AA6}">
      <dgm:prSet/>
      <dgm:spPr/>
      <dgm:t>
        <a:bodyPr/>
        <a:lstStyle/>
        <a:p>
          <a:endParaRPr lang="en-GB" b="0"/>
        </a:p>
      </dgm:t>
    </dgm:pt>
    <dgm:pt modelId="{0CFE7EEE-B1FE-4FC8-853A-08773822EC4C}" type="sibTrans" cxnId="{FA0E7823-94CB-4848-8B7B-2EB30E0D1AA6}">
      <dgm:prSet/>
      <dgm:spPr/>
      <dgm:t>
        <a:bodyPr/>
        <a:lstStyle/>
        <a:p>
          <a:endParaRPr lang="en-GB" b="0"/>
        </a:p>
      </dgm:t>
    </dgm:pt>
    <dgm:pt modelId="{27C516E5-88AA-45BC-918A-7D2C99FE5584}">
      <dgm:prSet/>
      <dgm:spPr/>
      <dgm:t>
        <a:bodyPr/>
        <a:lstStyle/>
        <a:p>
          <a:pPr rtl="0"/>
          <a:r>
            <a:rPr lang="en-GB" b="0" dirty="0" err="1" smtClean="0"/>
            <a:t>FastInfoset</a:t>
          </a:r>
          <a:endParaRPr lang="en-GB" b="0" dirty="0" smtClean="0"/>
        </a:p>
      </dgm:t>
    </dgm:pt>
    <dgm:pt modelId="{B9C8A6DC-3451-4FBB-93BE-E1C76708653B}" type="parTrans" cxnId="{E3256870-10AB-4C66-99D3-C3E53DE480D0}">
      <dgm:prSet/>
      <dgm:spPr/>
      <dgm:t>
        <a:bodyPr/>
        <a:lstStyle/>
        <a:p>
          <a:endParaRPr lang="en-GB" b="0"/>
        </a:p>
      </dgm:t>
    </dgm:pt>
    <dgm:pt modelId="{C107C2BD-9F5B-47D1-9C63-0FF6072F88E1}" type="sibTrans" cxnId="{E3256870-10AB-4C66-99D3-C3E53DE480D0}">
      <dgm:prSet/>
      <dgm:spPr/>
      <dgm:t>
        <a:bodyPr/>
        <a:lstStyle/>
        <a:p>
          <a:endParaRPr lang="en-GB" b="0"/>
        </a:p>
      </dgm:t>
    </dgm:pt>
    <dgm:pt modelId="{E5674726-A89B-4709-9A17-3B2523683CFC}">
      <dgm:prSet/>
      <dgm:spPr/>
      <dgm:t>
        <a:bodyPr/>
        <a:lstStyle/>
        <a:p>
          <a:pPr rtl="0"/>
          <a:r>
            <a:rPr lang="en-GB" b="0" dirty="0" smtClean="0"/>
            <a:t>BSON</a:t>
          </a:r>
        </a:p>
      </dgm:t>
    </dgm:pt>
    <dgm:pt modelId="{DC411071-6BBB-4169-878F-4B2697E77F12}" type="parTrans" cxnId="{D06BB9A8-ABF9-43CC-AF9A-59DC6CF51B6C}">
      <dgm:prSet/>
      <dgm:spPr/>
      <dgm:t>
        <a:bodyPr/>
        <a:lstStyle/>
        <a:p>
          <a:endParaRPr lang="en-GB" b="0"/>
        </a:p>
      </dgm:t>
    </dgm:pt>
    <dgm:pt modelId="{68773189-ADE6-4DBB-938D-6B0925BE772A}" type="sibTrans" cxnId="{D06BB9A8-ABF9-43CC-AF9A-59DC6CF51B6C}">
      <dgm:prSet/>
      <dgm:spPr/>
      <dgm:t>
        <a:bodyPr/>
        <a:lstStyle/>
        <a:p>
          <a:endParaRPr lang="en-GB" b="0"/>
        </a:p>
      </dgm:t>
    </dgm:pt>
    <dgm:pt modelId="{432F0D77-100D-4CEF-93AE-28ABC0D963CD}">
      <dgm:prSet/>
      <dgm:spPr/>
      <dgm:t>
        <a:bodyPr/>
        <a:lstStyle/>
        <a:p>
          <a:pPr rtl="0"/>
          <a:r>
            <a:rPr lang="en-GB" b="0" dirty="0" smtClean="0"/>
            <a:t>3D Specific</a:t>
          </a:r>
        </a:p>
      </dgm:t>
    </dgm:pt>
    <dgm:pt modelId="{4AECC207-3D99-46F0-9D77-73E988720302}" type="parTrans" cxnId="{EEC42829-4083-4D61-898D-BC153FA6D1FE}">
      <dgm:prSet/>
      <dgm:spPr/>
      <dgm:t>
        <a:bodyPr/>
        <a:lstStyle/>
        <a:p>
          <a:endParaRPr lang="en-GB" b="0"/>
        </a:p>
      </dgm:t>
    </dgm:pt>
    <dgm:pt modelId="{57EC24DF-5C8B-4387-87B3-EFACAFFF70E1}" type="sibTrans" cxnId="{EEC42829-4083-4D61-898D-BC153FA6D1FE}">
      <dgm:prSet/>
      <dgm:spPr/>
      <dgm:t>
        <a:bodyPr/>
        <a:lstStyle/>
        <a:p>
          <a:endParaRPr lang="en-GB" b="0"/>
        </a:p>
      </dgm:t>
    </dgm:pt>
    <dgm:pt modelId="{14414A4C-3263-45D1-98E6-E4B4A3EECB9B}">
      <dgm:prSet/>
      <dgm:spPr/>
      <dgm:t>
        <a:bodyPr/>
        <a:lstStyle/>
        <a:p>
          <a:pPr algn="ctr" rtl="0"/>
          <a:r>
            <a:rPr lang="en-GB" b="0" dirty="0" smtClean="0"/>
            <a:t>Document</a:t>
          </a:r>
        </a:p>
      </dgm:t>
    </dgm:pt>
    <dgm:pt modelId="{5CACDC31-9023-4904-833A-7F441AA074BB}" type="parTrans" cxnId="{0F77F9B9-E013-4AED-B8AF-382C841C0787}">
      <dgm:prSet/>
      <dgm:spPr/>
      <dgm:t>
        <a:bodyPr/>
        <a:lstStyle/>
        <a:p>
          <a:endParaRPr lang="en-GB" b="0"/>
        </a:p>
      </dgm:t>
    </dgm:pt>
    <dgm:pt modelId="{67621D7A-8FBB-48C7-A391-E345113FC65A}" type="sibTrans" cxnId="{0F77F9B9-E013-4AED-B8AF-382C841C0787}">
      <dgm:prSet/>
      <dgm:spPr/>
      <dgm:t>
        <a:bodyPr/>
        <a:lstStyle/>
        <a:p>
          <a:endParaRPr lang="en-GB" b="0"/>
        </a:p>
      </dgm:t>
    </dgm:pt>
    <dgm:pt modelId="{E6D1ECAA-1FFC-4139-BFBD-A8783FD50E94}">
      <dgm:prSet/>
      <dgm:spPr/>
      <dgm:t>
        <a:bodyPr/>
        <a:lstStyle/>
        <a:p>
          <a:pPr rtl="0"/>
          <a:r>
            <a:rPr lang="en-GB" b="0" dirty="0" smtClean="0"/>
            <a:t>File Formats</a:t>
          </a:r>
        </a:p>
      </dgm:t>
    </dgm:pt>
    <dgm:pt modelId="{AAC78502-1203-493F-8E04-9A5E07A3E9F9}" type="parTrans" cxnId="{F5959557-D15D-4DCE-B12F-DC6D61BDCE98}">
      <dgm:prSet/>
      <dgm:spPr/>
      <dgm:t>
        <a:bodyPr/>
        <a:lstStyle/>
        <a:p>
          <a:endParaRPr lang="en-GB" b="0"/>
        </a:p>
      </dgm:t>
    </dgm:pt>
    <dgm:pt modelId="{41A392DB-E65A-4F0E-8484-E4CF971D1645}" type="sibTrans" cxnId="{F5959557-D15D-4DCE-B12F-DC6D61BDCE98}">
      <dgm:prSet/>
      <dgm:spPr/>
      <dgm:t>
        <a:bodyPr/>
        <a:lstStyle/>
        <a:p>
          <a:endParaRPr lang="en-GB" b="0"/>
        </a:p>
      </dgm:t>
    </dgm:pt>
    <dgm:pt modelId="{F455B581-0C97-4FE7-8523-F4792A9CC513}">
      <dgm:prSet/>
      <dgm:spPr/>
      <dgm:t>
        <a:bodyPr/>
        <a:lstStyle/>
        <a:p>
          <a:pPr rtl="0"/>
          <a:r>
            <a:rPr lang="en-GB" b="0" dirty="0" err="1" smtClean="0"/>
            <a:t>OpenCTM</a:t>
          </a:r>
          <a:endParaRPr lang="en-GB" b="0" dirty="0" smtClean="0"/>
        </a:p>
      </dgm:t>
    </dgm:pt>
    <dgm:pt modelId="{CAC875F3-0E24-4F61-B2D1-157824EAC107}" type="parTrans" cxnId="{5FF763F7-2436-46B1-BAEA-C4A15AB580D7}">
      <dgm:prSet/>
      <dgm:spPr/>
      <dgm:t>
        <a:bodyPr/>
        <a:lstStyle/>
        <a:p>
          <a:endParaRPr lang="en-GB" b="0"/>
        </a:p>
      </dgm:t>
    </dgm:pt>
    <dgm:pt modelId="{B1317518-96FB-4952-A630-0741C3C65F21}" type="sibTrans" cxnId="{5FF763F7-2436-46B1-BAEA-C4A15AB580D7}">
      <dgm:prSet/>
      <dgm:spPr/>
      <dgm:t>
        <a:bodyPr/>
        <a:lstStyle/>
        <a:p>
          <a:endParaRPr lang="en-GB" b="0"/>
        </a:p>
      </dgm:t>
    </dgm:pt>
    <dgm:pt modelId="{006C1B4A-E802-4A7C-8FEC-CA0B08A232B4}">
      <dgm:prSet/>
      <dgm:spPr/>
      <dgm:t>
        <a:bodyPr/>
        <a:lstStyle/>
        <a:p>
          <a:pPr rtl="0"/>
          <a:r>
            <a:rPr lang="en-GB" b="0" dirty="0" err="1" smtClean="0"/>
            <a:t>Webgl</a:t>
          </a:r>
          <a:r>
            <a:rPr lang="en-GB" b="0" dirty="0" smtClean="0"/>
            <a:t>-loader</a:t>
          </a:r>
        </a:p>
      </dgm:t>
    </dgm:pt>
    <dgm:pt modelId="{8FE6B35C-AFCC-461E-8A3B-672957F92997}" type="parTrans" cxnId="{549F5F97-2517-44FD-B328-C3F387951A6E}">
      <dgm:prSet/>
      <dgm:spPr/>
      <dgm:t>
        <a:bodyPr/>
        <a:lstStyle/>
        <a:p>
          <a:endParaRPr lang="en-GB" b="0"/>
        </a:p>
      </dgm:t>
    </dgm:pt>
    <dgm:pt modelId="{EC808BFE-866C-4E45-B1DF-34DB9CA1443D}" type="sibTrans" cxnId="{549F5F97-2517-44FD-B328-C3F387951A6E}">
      <dgm:prSet/>
      <dgm:spPr/>
      <dgm:t>
        <a:bodyPr/>
        <a:lstStyle/>
        <a:p>
          <a:endParaRPr lang="en-GB" b="0"/>
        </a:p>
      </dgm:t>
    </dgm:pt>
    <dgm:pt modelId="{7F33CCE1-02E3-43B5-B81F-209EEFECBE1D}">
      <dgm:prSet/>
      <dgm:spPr/>
      <dgm:t>
        <a:bodyPr/>
        <a:lstStyle/>
        <a:p>
          <a:pPr rtl="0"/>
          <a:r>
            <a:rPr lang="en-GB" b="0" dirty="0" smtClean="0"/>
            <a:t>Image Geometry</a:t>
          </a:r>
        </a:p>
      </dgm:t>
    </dgm:pt>
    <dgm:pt modelId="{7F578641-BC0E-44DE-8CE0-5D3A19EE2FD3}" type="parTrans" cxnId="{E7798F99-0FDD-4D4C-8B56-79753280C54E}">
      <dgm:prSet/>
      <dgm:spPr/>
      <dgm:t>
        <a:bodyPr/>
        <a:lstStyle/>
        <a:p>
          <a:endParaRPr lang="en-GB" b="0"/>
        </a:p>
      </dgm:t>
    </dgm:pt>
    <dgm:pt modelId="{F0D3E24A-19FC-4A69-9DB0-10A34B4B867F}" type="sibTrans" cxnId="{E7798F99-0FDD-4D4C-8B56-79753280C54E}">
      <dgm:prSet/>
      <dgm:spPr/>
      <dgm:t>
        <a:bodyPr/>
        <a:lstStyle/>
        <a:p>
          <a:endParaRPr lang="en-GB" b="0"/>
        </a:p>
      </dgm:t>
    </dgm:pt>
    <dgm:pt modelId="{CD7B5108-7C44-40C7-A769-A1F70FEC16BC}">
      <dgm:prSet/>
      <dgm:spPr/>
      <dgm:t>
        <a:bodyPr/>
        <a:lstStyle/>
        <a:p>
          <a:pPr rtl="0"/>
          <a:r>
            <a:rPr lang="en-GB" b="0" dirty="0" smtClean="0"/>
            <a:t>SIG</a:t>
          </a:r>
        </a:p>
      </dgm:t>
    </dgm:pt>
    <dgm:pt modelId="{97D639C6-C578-4EFA-A844-A4BCB78E9377}" type="parTrans" cxnId="{B3FA4A72-262A-4929-8B35-350DBE034560}">
      <dgm:prSet/>
      <dgm:spPr/>
      <dgm:t>
        <a:bodyPr/>
        <a:lstStyle/>
        <a:p>
          <a:endParaRPr lang="en-GB" b="0"/>
        </a:p>
      </dgm:t>
    </dgm:pt>
    <dgm:pt modelId="{F4D5AAE7-A74B-4B57-901B-84AE8F277F4C}" type="sibTrans" cxnId="{B3FA4A72-262A-4929-8B35-350DBE034560}">
      <dgm:prSet/>
      <dgm:spPr/>
      <dgm:t>
        <a:bodyPr/>
        <a:lstStyle/>
        <a:p>
          <a:endParaRPr lang="en-GB" b="0"/>
        </a:p>
      </dgm:t>
    </dgm:pt>
    <dgm:pt modelId="{392553F1-EF44-4314-A576-96CA83EF1B9E}" type="pres">
      <dgm:prSet presAssocID="{8259C064-4EA9-498C-9B1F-C6288CD5154C}" presName="hierChild1" presStyleCnt="0">
        <dgm:presLayoutVars>
          <dgm:orgChart val="1"/>
          <dgm:chPref val="1"/>
          <dgm:dir/>
          <dgm:animOne val="branch"/>
          <dgm:animLvl val="lvl"/>
          <dgm:resizeHandles/>
        </dgm:presLayoutVars>
      </dgm:prSet>
      <dgm:spPr/>
      <dgm:t>
        <a:bodyPr/>
        <a:lstStyle/>
        <a:p>
          <a:endParaRPr lang="en-GB"/>
        </a:p>
      </dgm:t>
    </dgm:pt>
    <dgm:pt modelId="{E810CFF7-0E9A-4CA6-9C73-6E72690A1DDB}" type="pres">
      <dgm:prSet presAssocID="{FEA9359D-468F-47DC-93AB-BDBCA4523566}" presName="hierRoot1" presStyleCnt="0">
        <dgm:presLayoutVars>
          <dgm:hierBranch val="init"/>
        </dgm:presLayoutVars>
      </dgm:prSet>
      <dgm:spPr/>
      <dgm:t>
        <a:bodyPr/>
        <a:lstStyle/>
        <a:p>
          <a:endParaRPr lang="en-GB"/>
        </a:p>
      </dgm:t>
    </dgm:pt>
    <dgm:pt modelId="{679B0E29-54E1-422F-817E-0FAA78CDEBF4}" type="pres">
      <dgm:prSet presAssocID="{FEA9359D-468F-47DC-93AB-BDBCA4523566}" presName="rootComposite1" presStyleCnt="0"/>
      <dgm:spPr/>
      <dgm:t>
        <a:bodyPr/>
        <a:lstStyle/>
        <a:p>
          <a:endParaRPr lang="en-GB"/>
        </a:p>
      </dgm:t>
    </dgm:pt>
    <dgm:pt modelId="{43B9C5D6-A9B4-4419-A4B5-E307F4A608A2}" type="pres">
      <dgm:prSet presAssocID="{FEA9359D-468F-47DC-93AB-BDBCA4523566}" presName="rootText1" presStyleLbl="node0" presStyleIdx="0" presStyleCnt="1">
        <dgm:presLayoutVars>
          <dgm:chPref val="3"/>
        </dgm:presLayoutVars>
      </dgm:prSet>
      <dgm:spPr>
        <a:prstGeom prst="roundRect">
          <a:avLst/>
        </a:prstGeom>
      </dgm:spPr>
      <dgm:t>
        <a:bodyPr/>
        <a:lstStyle/>
        <a:p>
          <a:endParaRPr lang="en-GB"/>
        </a:p>
      </dgm:t>
    </dgm:pt>
    <dgm:pt modelId="{38124849-0576-4D9F-9ED3-22A1549C178B}" type="pres">
      <dgm:prSet presAssocID="{FEA9359D-468F-47DC-93AB-BDBCA4523566}" presName="rootConnector1" presStyleLbl="node1" presStyleIdx="0" presStyleCnt="0"/>
      <dgm:spPr/>
      <dgm:t>
        <a:bodyPr/>
        <a:lstStyle/>
        <a:p>
          <a:endParaRPr lang="en-GB"/>
        </a:p>
      </dgm:t>
    </dgm:pt>
    <dgm:pt modelId="{248E826B-28D9-4398-84E7-F7BB758A7B2D}" type="pres">
      <dgm:prSet presAssocID="{FEA9359D-468F-47DC-93AB-BDBCA4523566}" presName="hierChild2" presStyleCnt="0"/>
      <dgm:spPr/>
      <dgm:t>
        <a:bodyPr/>
        <a:lstStyle/>
        <a:p>
          <a:endParaRPr lang="en-GB"/>
        </a:p>
      </dgm:t>
    </dgm:pt>
    <dgm:pt modelId="{87D3345A-8445-4ADA-B9F9-91C428D8D650}" type="pres">
      <dgm:prSet presAssocID="{0D4A4CBD-8B24-4A2A-878D-6B890F6340D3}" presName="Name37" presStyleLbl="parChTrans1D2" presStyleIdx="0" presStyleCnt="2"/>
      <dgm:spPr/>
      <dgm:t>
        <a:bodyPr/>
        <a:lstStyle/>
        <a:p>
          <a:endParaRPr lang="en-GB"/>
        </a:p>
      </dgm:t>
    </dgm:pt>
    <dgm:pt modelId="{F312114B-4295-434C-B947-5C5A8B3A8ABF}" type="pres">
      <dgm:prSet presAssocID="{DA4873E4-1AD6-4F4C-B7CA-D94BCB5A7676}" presName="hierRoot2" presStyleCnt="0">
        <dgm:presLayoutVars>
          <dgm:hierBranch val="init"/>
        </dgm:presLayoutVars>
      </dgm:prSet>
      <dgm:spPr/>
      <dgm:t>
        <a:bodyPr/>
        <a:lstStyle/>
        <a:p>
          <a:endParaRPr lang="en-GB"/>
        </a:p>
      </dgm:t>
    </dgm:pt>
    <dgm:pt modelId="{E6F9E14A-1204-46E3-A6EE-44B37889E8B0}" type="pres">
      <dgm:prSet presAssocID="{DA4873E4-1AD6-4F4C-B7CA-D94BCB5A7676}" presName="rootComposite" presStyleCnt="0"/>
      <dgm:spPr/>
      <dgm:t>
        <a:bodyPr/>
        <a:lstStyle/>
        <a:p>
          <a:endParaRPr lang="en-GB"/>
        </a:p>
      </dgm:t>
    </dgm:pt>
    <dgm:pt modelId="{44C2B2EE-E0F3-4101-9C16-A359B6021333}" type="pres">
      <dgm:prSet presAssocID="{DA4873E4-1AD6-4F4C-B7CA-D94BCB5A7676}" presName="rootText" presStyleLbl="node2" presStyleIdx="0" presStyleCnt="2">
        <dgm:presLayoutVars>
          <dgm:chPref val="3"/>
        </dgm:presLayoutVars>
      </dgm:prSet>
      <dgm:spPr>
        <a:prstGeom prst="roundRect">
          <a:avLst/>
        </a:prstGeom>
      </dgm:spPr>
      <dgm:t>
        <a:bodyPr/>
        <a:lstStyle/>
        <a:p>
          <a:endParaRPr lang="en-GB"/>
        </a:p>
      </dgm:t>
    </dgm:pt>
    <dgm:pt modelId="{E6ED2741-3EFB-434B-AE68-70D317C33CC2}" type="pres">
      <dgm:prSet presAssocID="{DA4873E4-1AD6-4F4C-B7CA-D94BCB5A7676}" presName="rootConnector" presStyleLbl="node2" presStyleIdx="0" presStyleCnt="2"/>
      <dgm:spPr/>
      <dgm:t>
        <a:bodyPr/>
        <a:lstStyle/>
        <a:p>
          <a:endParaRPr lang="en-GB"/>
        </a:p>
      </dgm:t>
    </dgm:pt>
    <dgm:pt modelId="{152DAAF7-5D62-4751-AA28-98814F62C979}" type="pres">
      <dgm:prSet presAssocID="{DA4873E4-1AD6-4F4C-B7CA-D94BCB5A7676}" presName="hierChild4" presStyleCnt="0"/>
      <dgm:spPr/>
      <dgm:t>
        <a:bodyPr/>
        <a:lstStyle/>
        <a:p>
          <a:endParaRPr lang="en-GB"/>
        </a:p>
      </dgm:t>
    </dgm:pt>
    <dgm:pt modelId="{6ADDC8A6-2988-430A-AF73-A5BAD35047A9}" type="pres">
      <dgm:prSet presAssocID="{5CACDC31-9023-4904-833A-7F441AA074BB}" presName="Name37" presStyleLbl="parChTrans1D3" presStyleIdx="0" presStyleCnt="6"/>
      <dgm:spPr/>
      <dgm:t>
        <a:bodyPr/>
        <a:lstStyle/>
        <a:p>
          <a:endParaRPr lang="en-GB"/>
        </a:p>
      </dgm:t>
    </dgm:pt>
    <dgm:pt modelId="{475F86B5-0050-47D9-8654-CF2B8B80DB18}" type="pres">
      <dgm:prSet presAssocID="{14414A4C-3263-45D1-98E6-E4B4A3EECB9B}" presName="hierRoot2" presStyleCnt="0">
        <dgm:presLayoutVars>
          <dgm:hierBranch val="init"/>
        </dgm:presLayoutVars>
      </dgm:prSet>
      <dgm:spPr/>
      <dgm:t>
        <a:bodyPr/>
        <a:lstStyle/>
        <a:p>
          <a:endParaRPr lang="en-GB"/>
        </a:p>
      </dgm:t>
    </dgm:pt>
    <dgm:pt modelId="{019358C8-9375-4A68-8142-426D797F03B9}" type="pres">
      <dgm:prSet presAssocID="{14414A4C-3263-45D1-98E6-E4B4A3EECB9B}" presName="rootComposite" presStyleCnt="0"/>
      <dgm:spPr/>
      <dgm:t>
        <a:bodyPr/>
        <a:lstStyle/>
        <a:p>
          <a:endParaRPr lang="en-GB"/>
        </a:p>
      </dgm:t>
    </dgm:pt>
    <dgm:pt modelId="{2709C965-6598-45B6-9E76-32B50C569C36}" type="pres">
      <dgm:prSet presAssocID="{14414A4C-3263-45D1-98E6-E4B4A3EECB9B}" presName="rootText" presStyleLbl="node3" presStyleIdx="0" presStyleCnt="6">
        <dgm:presLayoutVars>
          <dgm:chPref val="3"/>
        </dgm:presLayoutVars>
      </dgm:prSet>
      <dgm:spPr>
        <a:prstGeom prst="roundRect">
          <a:avLst/>
        </a:prstGeom>
      </dgm:spPr>
      <dgm:t>
        <a:bodyPr/>
        <a:lstStyle/>
        <a:p>
          <a:endParaRPr lang="en-GB"/>
        </a:p>
      </dgm:t>
    </dgm:pt>
    <dgm:pt modelId="{6B1C3BEE-4004-4466-B360-BAC79817943C}" type="pres">
      <dgm:prSet presAssocID="{14414A4C-3263-45D1-98E6-E4B4A3EECB9B}" presName="rootConnector" presStyleLbl="node3" presStyleIdx="0" presStyleCnt="6"/>
      <dgm:spPr/>
      <dgm:t>
        <a:bodyPr/>
        <a:lstStyle/>
        <a:p>
          <a:endParaRPr lang="en-GB"/>
        </a:p>
      </dgm:t>
    </dgm:pt>
    <dgm:pt modelId="{2920094E-7E07-4808-92EE-54AA34A163ED}" type="pres">
      <dgm:prSet presAssocID="{14414A4C-3263-45D1-98E6-E4B4A3EECB9B}" presName="hierChild4" presStyleCnt="0"/>
      <dgm:spPr/>
      <dgm:t>
        <a:bodyPr/>
        <a:lstStyle/>
        <a:p>
          <a:endParaRPr lang="en-GB"/>
        </a:p>
      </dgm:t>
    </dgm:pt>
    <dgm:pt modelId="{BEF849A5-5075-48F9-8DB2-EB66487120BD}" type="pres">
      <dgm:prSet presAssocID="{2F15B655-83E4-4A8A-AC1B-88C330BA947C}" presName="Name37" presStyleLbl="parChTrans1D4" presStyleIdx="0" presStyleCnt="12"/>
      <dgm:spPr/>
      <dgm:t>
        <a:bodyPr/>
        <a:lstStyle/>
        <a:p>
          <a:endParaRPr lang="en-GB"/>
        </a:p>
      </dgm:t>
    </dgm:pt>
    <dgm:pt modelId="{BC079959-C8E7-4A66-8CAE-CCB2FEBFF67C}" type="pres">
      <dgm:prSet presAssocID="{3F4DA2D9-87D6-4104-BED2-CFCEFD8987D2}" presName="hierRoot2" presStyleCnt="0">
        <dgm:presLayoutVars>
          <dgm:hierBranch val="init"/>
        </dgm:presLayoutVars>
      </dgm:prSet>
      <dgm:spPr/>
      <dgm:t>
        <a:bodyPr/>
        <a:lstStyle/>
        <a:p>
          <a:endParaRPr lang="en-GB"/>
        </a:p>
      </dgm:t>
    </dgm:pt>
    <dgm:pt modelId="{1A9E2896-01BE-4A35-92FE-CFB1D8CE380A}" type="pres">
      <dgm:prSet presAssocID="{3F4DA2D9-87D6-4104-BED2-CFCEFD8987D2}" presName="rootComposite" presStyleCnt="0"/>
      <dgm:spPr/>
      <dgm:t>
        <a:bodyPr/>
        <a:lstStyle/>
        <a:p>
          <a:endParaRPr lang="en-GB"/>
        </a:p>
      </dgm:t>
    </dgm:pt>
    <dgm:pt modelId="{6AF93387-D39A-45BE-9E87-775C27F71220}" type="pres">
      <dgm:prSet presAssocID="{3F4DA2D9-87D6-4104-BED2-CFCEFD8987D2}" presName="rootText" presStyleLbl="node4" presStyleIdx="0" presStyleCnt="12">
        <dgm:presLayoutVars>
          <dgm:chPref val="3"/>
        </dgm:presLayoutVars>
      </dgm:prSet>
      <dgm:spPr>
        <a:prstGeom prst="roundRect">
          <a:avLst/>
        </a:prstGeom>
      </dgm:spPr>
      <dgm:t>
        <a:bodyPr/>
        <a:lstStyle/>
        <a:p>
          <a:endParaRPr lang="en-GB"/>
        </a:p>
      </dgm:t>
    </dgm:pt>
    <dgm:pt modelId="{1541B746-9AA1-45A3-82A3-A1223FFB9F3D}" type="pres">
      <dgm:prSet presAssocID="{3F4DA2D9-87D6-4104-BED2-CFCEFD8987D2}" presName="rootConnector" presStyleLbl="node4" presStyleIdx="0" presStyleCnt="12"/>
      <dgm:spPr/>
      <dgm:t>
        <a:bodyPr/>
        <a:lstStyle/>
        <a:p>
          <a:endParaRPr lang="en-GB"/>
        </a:p>
      </dgm:t>
    </dgm:pt>
    <dgm:pt modelId="{6E21369E-14C0-4DC7-B933-31B8CE72583C}" type="pres">
      <dgm:prSet presAssocID="{3F4DA2D9-87D6-4104-BED2-CFCEFD8987D2}" presName="hierChild4" presStyleCnt="0"/>
      <dgm:spPr/>
      <dgm:t>
        <a:bodyPr/>
        <a:lstStyle/>
        <a:p>
          <a:endParaRPr lang="en-GB"/>
        </a:p>
      </dgm:t>
    </dgm:pt>
    <dgm:pt modelId="{7B40BA41-60CC-401A-BD52-D395F8AB0CBE}" type="pres">
      <dgm:prSet presAssocID="{3F4DA2D9-87D6-4104-BED2-CFCEFD8987D2}" presName="hierChild5" presStyleCnt="0"/>
      <dgm:spPr/>
      <dgm:t>
        <a:bodyPr/>
        <a:lstStyle/>
        <a:p>
          <a:endParaRPr lang="en-GB"/>
        </a:p>
      </dgm:t>
    </dgm:pt>
    <dgm:pt modelId="{C02F3054-9888-4168-A9BF-C9D37DE11C8E}" type="pres">
      <dgm:prSet presAssocID="{7B828FD2-6EBB-4FA4-B8C6-D364F90E9ED2}" presName="Name37" presStyleLbl="parChTrans1D4" presStyleIdx="1" presStyleCnt="12"/>
      <dgm:spPr/>
      <dgm:t>
        <a:bodyPr/>
        <a:lstStyle/>
        <a:p>
          <a:endParaRPr lang="en-GB"/>
        </a:p>
      </dgm:t>
    </dgm:pt>
    <dgm:pt modelId="{495C4705-257F-44CE-B2A7-9C840FE0347D}" type="pres">
      <dgm:prSet presAssocID="{55161BEA-B9A6-4F08-99CA-046230736577}" presName="hierRoot2" presStyleCnt="0">
        <dgm:presLayoutVars>
          <dgm:hierBranch val="init"/>
        </dgm:presLayoutVars>
      </dgm:prSet>
      <dgm:spPr/>
      <dgm:t>
        <a:bodyPr/>
        <a:lstStyle/>
        <a:p>
          <a:endParaRPr lang="en-GB"/>
        </a:p>
      </dgm:t>
    </dgm:pt>
    <dgm:pt modelId="{6D8C7779-A247-42F6-B669-080340C84BF4}" type="pres">
      <dgm:prSet presAssocID="{55161BEA-B9A6-4F08-99CA-046230736577}" presName="rootComposite" presStyleCnt="0"/>
      <dgm:spPr/>
      <dgm:t>
        <a:bodyPr/>
        <a:lstStyle/>
        <a:p>
          <a:endParaRPr lang="en-GB"/>
        </a:p>
      </dgm:t>
    </dgm:pt>
    <dgm:pt modelId="{7806DB7D-22E6-4528-AD7A-55F96A2ECB85}" type="pres">
      <dgm:prSet presAssocID="{55161BEA-B9A6-4F08-99CA-046230736577}" presName="rootText" presStyleLbl="node4" presStyleIdx="1" presStyleCnt="12">
        <dgm:presLayoutVars>
          <dgm:chPref val="3"/>
        </dgm:presLayoutVars>
      </dgm:prSet>
      <dgm:spPr>
        <a:prstGeom prst="roundRect">
          <a:avLst/>
        </a:prstGeom>
      </dgm:spPr>
      <dgm:t>
        <a:bodyPr/>
        <a:lstStyle/>
        <a:p>
          <a:endParaRPr lang="en-GB"/>
        </a:p>
      </dgm:t>
    </dgm:pt>
    <dgm:pt modelId="{EAE9A22E-2A5E-450D-A16A-306A26326FF8}" type="pres">
      <dgm:prSet presAssocID="{55161BEA-B9A6-4F08-99CA-046230736577}" presName="rootConnector" presStyleLbl="node4" presStyleIdx="1" presStyleCnt="12"/>
      <dgm:spPr/>
      <dgm:t>
        <a:bodyPr/>
        <a:lstStyle/>
        <a:p>
          <a:endParaRPr lang="en-GB"/>
        </a:p>
      </dgm:t>
    </dgm:pt>
    <dgm:pt modelId="{BA01D426-A87A-4F8C-8387-CAAB8680C7BB}" type="pres">
      <dgm:prSet presAssocID="{55161BEA-B9A6-4F08-99CA-046230736577}" presName="hierChild4" presStyleCnt="0"/>
      <dgm:spPr/>
      <dgm:t>
        <a:bodyPr/>
        <a:lstStyle/>
        <a:p>
          <a:endParaRPr lang="en-GB"/>
        </a:p>
      </dgm:t>
    </dgm:pt>
    <dgm:pt modelId="{EF4B6A2E-57F5-4E71-A489-55BAD1EC1D46}" type="pres">
      <dgm:prSet presAssocID="{55161BEA-B9A6-4F08-99CA-046230736577}" presName="hierChild5" presStyleCnt="0"/>
      <dgm:spPr/>
      <dgm:t>
        <a:bodyPr/>
        <a:lstStyle/>
        <a:p>
          <a:endParaRPr lang="en-GB"/>
        </a:p>
      </dgm:t>
    </dgm:pt>
    <dgm:pt modelId="{5A9E950F-B506-499D-949C-EBC6837D7517}" type="pres">
      <dgm:prSet presAssocID="{14414A4C-3263-45D1-98E6-E4B4A3EECB9B}" presName="hierChild5" presStyleCnt="0"/>
      <dgm:spPr/>
      <dgm:t>
        <a:bodyPr/>
        <a:lstStyle/>
        <a:p>
          <a:endParaRPr lang="en-GB"/>
        </a:p>
      </dgm:t>
    </dgm:pt>
    <dgm:pt modelId="{CCF6BA51-7ED0-484D-BEF7-1EC9D5DB9068}" type="pres">
      <dgm:prSet presAssocID="{7BD1E97A-5D72-482D-AD4D-340919C1456F}" presName="Name37" presStyleLbl="parChTrans1D3" presStyleIdx="1" presStyleCnt="6"/>
      <dgm:spPr/>
      <dgm:t>
        <a:bodyPr/>
        <a:lstStyle/>
        <a:p>
          <a:endParaRPr lang="en-GB"/>
        </a:p>
      </dgm:t>
    </dgm:pt>
    <dgm:pt modelId="{641FD126-B7D0-44E4-BE9D-83EBBE870C13}" type="pres">
      <dgm:prSet presAssocID="{C2AAE17F-38FE-4789-BC55-83198407E687}" presName="hierRoot2" presStyleCnt="0">
        <dgm:presLayoutVars>
          <dgm:hierBranch val="init"/>
        </dgm:presLayoutVars>
      </dgm:prSet>
      <dgm:spPr/>
      <dgm:t>
        <a:bodyPr/>
        <a:lstStyle/>
        <a:p>
          <a:endParaRPr lang="en-GB"/>
        </a:p>
      </dgm:t>
    </dgm:pt>
    <dgm:pt modelId="{F3A56118-9332-4B0B-8769-A5C973E175DE}" type="pres">
      <dgm:prSet presAssocID="{C2AAE17F-38FE-4789-BC55-83198407E687}" presName="rootComposite" presStyleCnt="0"/>
      <dgm:spPr/>
      <dgm:t>
        <a:bodyPr/>
        <a:lstStyle/>
        <a:p>
          <a:endParaRPr lang="en-GB"/>
        </a:p>
      </dgm:t>
    </dgm:pt>
    <dgm:pt modelId="{BDFC5D6F-8B5E-476F-B20C-983D09F4A542}" type="pres">
      <dgm:prSet presAssocID="{C2AAE17F-38FE-4789-BC55-83198407E687}" presName="rootText" presStyleLbl="node3" presStyleIdx="1" presStyleCnt="6">
        <dgm:presLayoutVars>
          <dgm:chPref val="3"/>
        </dgm:presLayoutVars>
      </dgm:prSet>
      <dgm:spPr>
        <a:prstGeom prst="roundRect">
          <a:avLst/>
        </a:prstGeom>
      </dgm:spPr>
      <dgm:t>
        <a:bodyPr/>
        <a:lstStyle/>
        <a:p>
          <a:endParaRPr lang="en-GB"/>
        </a:p>
      </dgm:t>
    </dgm:pt>
    <dgm:pt modelId="{43F5C560-7AB4-41F6-A548-848A766AB484}" type="pres">
      <dgm:prSet presAssocID="{C2AAE17F-38FE-4789-BC55-83198407E687}" presName="rootConnector" presStyleLbl="node3" presStyleIdx="1" presStyleCnt="6"/>
      <dgm:spPr/>
      <dgm:t>
        <a:bodyPr/>
        <a:lstStyle/>
        <a:p>
          <a:endParaRPr lang="en-GB"/>
        </a:p>
      </dgm:t>
    </dgm:pt>
    <dgm:pt modelId="{FB2C548F-4E97-4493-AFA5-24192F1B5BCC}" type="pres">
      <dgm:prSet presAssocID="{C2AAE17F-38FE-4789-BC55-83198407E687}" presName="hierChild4" presStyleCnt="0"/>
      <dgm:spPr/>
      <dgm:t>
        <a:bodyPr/>
        <a:lstStyle/>
        <a:p>
          <a:endParaRPr lang="en-GB"/>
        </a:p>
      </dgm:t>
    </dgm:pt>
    <dgm:pt modelId="{000EAEFD-A83B-40C5-BE8A-6A11BAEBF9AF}" type="pres">
      <dgm:prSet presAssocID="{0084941D-8517-471C-85BE-721D3C27FC47}" presName="Name37" presStyleLbl="parChTrans1D4" presStyleIdx="2" presStyleCnt="12"/>
      <dgm:spPr/>
      <dgm:t>
        <a:bodyPr/>
        <a:lstStyle/>
        <a:p>
          <a:endParaRPr lang="en-GB"/>
        </a:p>
      </dgm:t>
    </dgm:pt>
    <dgm:pt modelId="{4D268F3F-CA4C-4F18-A7FE-A42203549928}" type="pres">
      <dgm:prSet presAssocID="{79424534-0A7B-4CC7-83B7-EF7EEB5A4766}" presName="hierRoot2" presStyleCnt="0">
        <dgm:presLayoutVars>
          <dgm:hierBranch val="init"/>
        </dgm:presLayoutVars>
      </dgm:prSet>
      <dgm:spPr/>
      <dgm:t>
        <a:bodyPr/>
        <a:lstStyle/>
        <a:p>
          <a:endParaRPr lang="en-GB"/>
        </a:p>
      </dgm:t>
    </dgm:pt>
    <dgm:pt modelId="{F4FEBFE8-6761-4CEF-AA84-9B40B824D052}" type="pres">
      <dgm:prSet presAssocID="{79424534-0A7B-4CC7-83B7-EF7EEB5A4766}" presName="rootComposite" presStyleCnt="0"/>
      <dgm:spPr/>
      <dgm:t>
        <a:bodyPr/>
        <a:lstStyle/>
        <a:p>
          <a:endParaRPr lang="en-GB"/>
        </a:p>
      </dgm:t>
    </dgm:pt>
    <dgm:pt modelId="{B95F7EB1-B8D8-412F-821B-87F1302855BC}" type="pres">
      <dgm:prSet presAssocID="{79424534-0A7B-4CC7-83B7-EF7EEB5A4766}" presName="rootText" presStyleLbl="node4" presStyleIdx="2" presStyleCnt="12">
        <dgm:presLayoutVars>
          <dgm:chPref val="3"/>
        </dgm:presLayoutVars>
      </dgm:prSet>
      <dgm:spPr>
        <a:prstGeom prst="roundRect">
          <a:avLst/>
        </a:prstGeom>
      </dgm:spPr>
      <dgm:t>
        <a:bodyPr/>
        <a:lstStyle/>
        <a:p>
          <a:endParaRPr lang="en-GB"/>
        </a:p>
      </dgm:t>
    </dgm:pt>
    <dgm:pt modelId="{15696A8A-77CB-4EA7-8642-951FE5937A8C}" type="pres">
      <dgm:prSet presAssocID="{79424534-0A7B-4CC7-83B7-EF7EEB5A4766}" presName="rootConnector" presStyleLbl="node4" presStyleIdx="2" presStyleCnt="12"/>
      <dgm:spPr/>
      <dgm:t>
        <a:bodyPr/>
        <a:lstStyle/>
        <a:p>
          <a:endParaRPr lang="en-GB"/>
        </a:p>
      </dgm:t>
    </dgm:pt>
    <dgm:pt modelId="{F12E3AFB-4DBC-41E9-8421-B4FBDA2178EF}" type="pres">
      <dgm:prSet presAssocID="{79424534-0A7B-4CC7-83B7-EF7EEB5A4766}" presName="hierChild4" presStyleCnt="0"/>
      <dgm:spPr/>
      <dgm:t>
        <a:bodyPr/>
        <a:lstStyle/>
        <a:p>
          <a:endParaRPr lang="en-GB"/>
        </a:p>
      </dgm:t>
    </dgm:pt>
    <dgm:pt modelId="{3C571C58-EB79-4686-83C3-D82051AF6A8C}" type="pres">
      <dgm:prSet presAssocID="{79424534-0A7B-4CC7-83B7-EF7EEB5A4766}" presName="hierChild5" presStyleCnt="0"/>
      <dgm:spPr/>
      <dgm:t>
        <a:bodyPr/>
        <a:lstStyle/>
        <a:p>
          <a:endParaRPr lang="en-GB"/>
        </a:p>
      </dgm:t>
    </dgm:pt>
    <dgm:pt modelId="{9439675E-FD28-4F9C-B9A0-06C905D52096}" type="pres">
      <dgm:prSet presAssocID="{473EF2AD-84E3-44FD-A7E2-28A46468A669}" presName="Name37" presStyleLbl="parChTrans1D4" presStyleIdx="3" presStyleCnt="12"/>
      <dgm:spPr/>
      <dgm:t>
        <a:bodyPr/>
        <a:lstStyle/>
        <a:p>
          <a:endParaRPr lang="en-GB"/>
        </a:p>
      </dgm:t>
    </dgm:pt>
    <dgm:pt modelId="{7F3AD5C6-9814-488D-AD6B-4EA4BA58E1EA}" type="pres">
      <dgm:prSet presAssocID="{467DB0B5-AE0D-46CB-9629-EFAB9B122820}" presName="hierRoot2" presStyleCnt="0">
        <dgm:presLayoutVars>
          <dgm:hierBranch val="init"/>
        </dgm:presLayoutVars>
      </dgm:prSet>
      <dgm:spPr/>
      <dgm:t>
        <a:bodyPr/>
        <a:lstStyle/>
        <a:p>
          <a:endParaRPr lang="en-GB"/>
        </a:p>
      </dgm:t>
    </dgm:pt>
    <dgm:pt modelId="{1C093CE2-DAA0-4D08-8490-A714A06A3C34}" type="pres">
      <dgm:prSet presAssocID="{467DB0B5-AE0D-46CB-9629-EFAB9B122820}" presName="rootComposite" presStyleCnt="0"/>
      <dgm:spPr/>
      <dgm:t>
        <a:bodyPr/>
        <a:lstStyle/>
        <a:p>
          <a:endParaRPr lang="en-GB"/>
        </a:p>
      </dgm:t>
    </dgm:pt>
    <dgm:pt modelId="{884B3303-4EB4-4A82-803E-05C68FF972C3}" type="pres">
      <dgm:prSet presAssocID="{467DB0B5-AE0D-46CB-9629-EFAB9B122820}" presName="rootText" presStyleLbl="node4" presStyleIdx="3" presStyleCnt="12">
        <dgm:presLayoutVars>
          <dgm:chPref val="3"/>
        </dgm:presLayoutVars>
      </dgm:prSet>
      <dgm:spPr>
        <a:prstGeom prst="roundRect">
          <a:avLst/>
        </a:prstGeom>
      </dgm:spPr>
      <dgm:t>
        <a:bodyPr/>
        <a:lstStyle/>
        <a:p>
          <a:endParaRPr lang="en-GB"/>
        </a:p>
      </dgm:t>
    </dgm:pt>
    <dgm:pt modelId="{CAADC404-A7CC-49AC-A928-7C0827B9DBC1}" type="pres">
      <dgm:prSet presAssocID="{467DB0B5-AE0D-46CB-9629-EFAB9B122820}" presName="rootConnector" presStyleLbl="node4" presStyleIdx="3" presStyleCnt="12"/>
      <dgm:spPr/>
      <dgm:t>
        <a:bodyPr/>
        <a:lstStyle/>
        <a:p>
          <a:endParaRPr lang="en-GB"/>
        </a:p>
      </dgm:t>
    </dgm:pt>
    <dgm:pt modelId="{78652EC8-9F02-42CA-8BA9-71D9240BC8A9}" type="pres">
      <dgm:prSet presAssocID="{467DB0B5-AE0D-46CB-9629-EFAB9B122820}" presName="hierChild4" presStyleCnt="0"/>
      <dgm:spPr/>
      <dgm:t>
        <a:bodyPr/>
        <a:lstStyle/>
        <a:p>
          <a:endParaRPr lang="en-GB"/>
        </a:p>
      </dgm:t>
    </dgm:pt>
    <dgm:pt modelId="{1C5E6588-2AD7-4707-BA73-C3002F45AD39}" type="pres">
      <dgm:prSet presAssocID="{467DB0B5-AE0D-46CB-9629-EFAB9B122820}" presName="hierChild5" presStyleCnt="0"/>
      <dgm:spPr/>
      <dgm:t>
        <a:bodyPr/>
        <a:lstStyle/>
        <a:p>
          <a:endParaRPr lang="en-GB"/>
        </a:p>
      </dgm:t>
    </dgm:pt>
    <dgm:pt modelId="{C239C9C3-0653-47C2-9B77-16ED1FF47C9C}" type="pres">
      <dgm:prSet presAssocID="{C2AAE17F-38FE-4789-BC55-83198407E687}" presName="hierChild5" presStyleCnt="0"/>
      <dgm:spPr/>
      <dgm:t>
        <a:bodyPr/>
        <a:lstStyle/>
        <a:p>
          <a:endParaRPr lang="en-GB"/>
        </a:p>
      </dgm:t>
    </dgm:pt>
    <dgm:pt modelId="{5A3D5690-552D-4C54-B07D-A7D0792F3B1F}" type="pres">
      <dgm:prSet presAssocID="{DA4873E4-1AD6-4F4C-B7CA-D94BCB5A7676}" presName="hierChild5" presStyleCnt="0"/>
      <dgm:spPr/>
      <dgm:t>
        <a:bodyPr/>
        <a:lstStyle/>
        <a:p>
          <a:endParaRPr lang="en-GB"/>
        </a:p>
      </dgm:t>
    </dgm:pt>
    <dgm:pt modelId="{12EE5C1C-B271-4913-BEA0-B19D70A624FA}" type="pres">
      <dgm:prSet presAssocID="{213B839B-F622-4771-AEC0-777D53AA4EA3}" presName="Name37" presStyleLbl="parChTrans1D2" presStyleIdx="1" presStyleCnt="2"/>
      <dgm:spPr/>
      <dgm:t>
        <a:bodyPr/>
        <a:lstStyle/>
        <a:p>
          <a:endParaRPr lang="en-GB"/>
        </a:p>
      </dgm:t>
    </dgm:pt>
    <dgm:pt modelId="{BCEBE085-47CA-4BAC-9074-40DED946D2CF}" type="pres">
      <dgm:prSet presAssocID="{D2BA5895-0D4D-46DB-99F5-F9B1221820B7}" presName="hierRoot2" presStyleCnt="0">
        <dgm:presLayoutVars>
          <dgm:hierBranch val="init"/>
        </dgm:presLayoutVars>
      </dgm:prSet>
      <dgm:spPr/>
      <dgm:t>
        <a:bodyPr/>
        <a:lstStyle/>
        <a:p>
          <a:endParaRPr lang="en-GB"/>
        </a:p>
      </dgm:t>
    </dgm:pt>
    <dgm:pt modelId="{23202BFE-0DA3-47F5-9703-B377E9C80965}" type="pres">
      <dgm:prSet presAssocID="{D2BA5895-0D4D-46DB-99F5-F9B1221820B7}" presName="rootComposite" presStyleCnt="0"/>
      <dgm:spPr/>
      <dgm:t>
        <a:bodyPr/>
        <a:lstStyle/>
        <a:p>
          <a:endParaRPr lang="en-GB"/>
        </a:p>
      </dgm:t>
    </dgm:pt>
    <dgm:pt modelId="{EB01C773-309F-491D-872A-24AC838F53C8}" type="pres">
      <dgm:prSet presAssocID="{D2BA5895-0D4D-46DB-99F5-F9B1221820B7}" presName="rootText" presStyleLbl="node2" presStyleIdx="1" presStyleCnt="2">
        <dgm:presLayoutVars>
          <dgm:chPref val="3"/>
        </dgm:presLayoutVars>
      </dgm:prSet>
      <dgm:spPr>
        <a:prstGeom prst="roundRect">
          <a:avLst/>
        </a:prstGeom>
      </dgm:spPr>
      <dgm:t>
        <a:bodyPr/>
        <a:lstStyle/>
        <a:p>
          <a:endParaRPr lang="en-GB"/>
        </a:p>
      </dgm:t>
    </dgm:pt>
    <dgm:pt modelId="{DB9AD62D-1A8A-4F8F-86A9-910AD1F04043}" type="pres">
      <dgm:prSet presAssocID="{D2BA5895-0D4D-46DB-99F5-F9B1221820B7}" presName="rootConnector" presStyleLbl="node2" presStyleIdx="1" presStyleCnt="2"/>
      <dgm:spPr/>
      <dgm:t>
        <a:bodyPr/>
        <a:lstStyle/>
        <a:p>
          <a:endParaRPr lang="en-GB"/>
        </a:p>
      </dgm:t>
    </dgm:pt>
    <dgm:pt modelId="{050FE960-D9BD-41E4-8157-B8064BC8DBBE}" type="pres">
      <dgm:prSet presAssocID="{D2BA5895-0D4D-46DB-99F5-F9B1221820B7}" presName="hierChild4" presStyleCnt="0"/>
      <dgm:spPr/>
      <dgm:t>
        <a:bodyPr/>
        <a:lstStyle/>
        <a:p>
          <a:endParaRPr lang="en-GB"/>
        </a:p>
      </dgm:t>
    </dgm:pt>
    <dgm:pt modelId="{708E615F-1C4C-4270-B098-1BC8E724FB6C}" type="pres">
      <dgm:prSet presAssocID="{FF1B8FF3-FE2A-4F0E-A2D0-0C77E2833B0B}" presName="Name37" presStyleLbl="parChTrans1D3" presStyleIdx="2" presStyleCnt="6"/>
      <dgm:spPr/>
      <dgm:t>
        <a:bodyPr/>
        <a:lstStyle/>
        <a:p>
          <a:endParaRPr lang="en-GB"/>
        </a:p>
      </dgm:t>
    </dgm:pt>
    <dgm:pt modelId="{BB87703A-D549-48C8-A32F-5AA2BF2B2E88}" type="pres">
      <dgm:prSet presAssocID="{301D61B0-16F7-4CE8-8166-AB8AC918B650}" presName="hierRoot2" presStyleCnt="0">
        <dgm:presLayoutVars>
          <dgm:hierBranch val="init"/>
        </dgm:presLayoutVars>
      </dgm:prSet>
      <dgm:spPr/>
      <dgm:t>
        <a:bodyPr/>
        <a:lstStyle/>
        <a:p>
          <a:endParaRPr lang="en-GB"/>
        </a:p>
      </dgm:t>
    </dgm:pt>
    <dgm:pt modelId="{896AE148-6EE3-492A-82BD-459FDF6FE7E8}" type="pres">
      <dgm:prSet presAssocID="{301D61B0-16F7-4CE8-8166-AB8AC918B650}" presName="rootComposite" presStyleCnt="0"/>
      <dgm:spPr/>
      <dgm:t>
        <a:bodyPr/>
        <a:lstStyle/>
        <a:p>
          <a:endParaRPr lang="en-GB"/>
        </a:p>
      </dgm:t>
    </dgm:pt>
    <dgm:pt modelId="{3432CD5E-72E2-4A29-B95C-C16CC0291D15}" type="pres">
      <dgm:prSet presAssocID="{301D61B0-16F7-4CE8-8166-AB8AC918B650}" presName="rootText" presStyleLbl="node3" presStyleIdx="2" presStyleCnt="6">
        <dgm:presLayoutVars>
          <dgm:chPref val="3"/>
        </dgm:presLayoutVars>
      </dgm:prSet>
      <dgm:spPr>
        <a:prstGeom prst="roundRect">
          <a:avLst/>
        </a:prstGeom>
      </dgm:spPr>
      <dgm:t>
        <a:bodyPr/>
        <a:lstStyle/>
        <a:p>
          <a:endParaRPr lang="en-GB"/>
        </a:p>
      </dgm:t>
    </dgm:pt>
    <dgm:pt modelId="{91ED454F-7308-41BA-8912-E437CC57F2B7}" type="pres">
      <dgm:prSet presAssocID="{301D61B0-16F7-4CE8-8166-AB8AC918B650}" presName="rootConnector" presStyleLbl="node3" presStyleIdx="2" presStyleCnt="6"/>
      <dgm:spPr/>
      <dgm:t>
        <a:bodyPr/>
        <a:lstStyle/>
        <a:p>
          <a:endParaRPr lang="en-GB"/>
        </a:p>
      </dgm:t>
    </dgm:pt>
    <dgm:pt modelId="{223FF3F3-7D31-4E57-8C9A-C342E87AB15A}" type="pres">
      <dgm:prSet presAssocID="{301D61B0-16F7-4CE8-8166-AB8AC918B650}" presName="hierChild4" presStyleCnt="0"/>
      <dgm:spPr/>
      <dgm:t>
        <a:bodyPr/>
        <a:lstStyle/>
        <a:p>
          <a:endParaRPr lang="en-GB"/>
        </a:p>
      </dgm:t>
    </dgm:pt>
    <dgm:pt modelId="{59393A65-9787-4D87-B7ED-3DE919BD1C34}" type="pres">
      <dgm:prSet presAssocID="{72D3F103-EB83-47A6-BAD4-8A447ADA4068}" presName="Name37" presStyleLbl="parChTrans1D4" presStyleIdx="4" presStyleCnt="12"/>
      <dgm:spPr/>
      <dgm:t>
        <a:bodyPr/>
        <a:lstStyle/>
        <a:p>
          <a:endParaRPr lang="en-GB"/>
        </a:p>
      </dgm:t>
    </dgm:pt>
    <dgm:pt modelId="{C5BE275A-8B48-4B15-B39F-2F95F3DC64B7}" type="pres">
      <dgm:prSet presAssocID="{0D0BCC5A-735B-4FE2-8457-E87514226CFD}" presName="hierRoot2" presStyleCnt="0">
        <dgm:presLayoutVars>
          <dgm:hierBranch val="init"/>
        </dgm:presLayoutVars>
      </dgm:prSet>
      <dgm:spPr/>
      <dgm:t>
        <a:bodyPr/>
        <a:lstStyle/>
        <a:p>
          <a:endParaRPr lang="en-GB"/>
        </a:p>
      </dgm:t>
    </dgm:pt>
    <dgm:pt modelId="{88C61DD8-7A28-4353-A238-DD310D3987B0}" type="pres">
      <dgm:prSet presAssocID="{0D0BCC5A-735B-4FE2-8457-E87514226CFD}" presName="rootComposite" presStyleCnt="0"/>
      <dgm:spPr/>
      <dgm:t>
        <a:bodyPr/>
        <a:lstStyle/>
        <a:p>
          <a:endParaRPr lang="en-GB"/>
        </a:p>
      </dgm:t>
    </dgm:pt>
    <dgm:pt modelId="{4207B791-285C-4E11-9A27-D7D4D5111FE5}" type="pres">
      <dgm:prSet presAssocID="{0D0BCC5A-735B-4FE2-8457-E87514226CFD}" presName="rootText" presStyleLbl="node4" presStyleIdx="4" presStyleCnt="12">
        <dgm:presLayoutVars>
          <dgm:chPref val="3"/>
        </dgm:presLayoutVars>
      </dgm:prSet>
      <dgm:spPr>
        <a:prstGeom prst="roundRect">
          <a:avLst/>
        </a:prstGeom>
      </dgm:spPr>
      <dgm:t>
        <a:bodyPr/>
        <a:lstStyle/>
        <a:p>
          <a:endParaRPr lang="en-GB"/>
        </a:p>
      </dgm:t>
    </dgm:pt>
    <dgm:pt modelId="{E0854FD8-F956-4726-8B79-4D5F4A927208}" type="pres">
      <dgm:prSet presAssocID="{0D0BCC5A-735B-4FE2-8457-E87514226CFD}" presName="rootConnector" presStyleLbl="node4" presStyleIdx="4" presStyleCnt="12"/>
      <dgm:spPr/>
      <dgm:t>
        <a:bodyPr/>
        <a:lstStyle/>
        <a:p>
          <a:endParaRPr lang="en-GB"/>
        </a:p>
      </dgm:t>
    </dgm:pt>
    <dgm:pt modelId="{D7C808A8-B2FD-42F7-9734-65BC9A1BEDD8}" type="pres">
      <dgm:prSet presAssocID="{0D0BCC5A-735B-4FE2-8457-E87514226CFD}" presName="hierChild4" presStyleCnt="0"/>
      <dgm:spPr/>
      <dgm:t>
        <a:bodyPr/>
        <a:lstStyle/>
        <a:p>
          <a:endParaRPr lang="en-GB"/>
        </a:p>
      </dgm:t>
    </dgm:pt>
    <dgm:pt modelId="{22A45712-1870-4E52-BD5E-70232F177BBE}" type="pres">
      <dgm:prSet presAssocID="{0D0BCC5A-735B-4FE2-8457-E87514226CFD}" presName="hierChild5" presStyleCnt="0"/>
      <dgm:spPr/>
      <dgm:t>
        <a:bodyPr/>
        <a:lstStyle/>
        <a:p>
          <a:endParaRPr lang="en-GB"/>
        </a:p>
      </dgm:t>
    </dgm:pt>
    <dgm:pt modelId="{5117EFDF-C626-4CCB-94E1-E72529DDA706}" type="pres">
      <dgm:prSet presAssocID="{301D61B0-16F7-4CE8-8166-AB8AC918B650}" presName="hierChild5" presStyleCnt="0"/>
      <dgm:spPr/>
      <dgm:t>
        <a:bodyPr/>
        <a:lstStyle/>
        <a:p>
          <a:endParaRPr lang="en-GB"/>
        </a:p>
      </dgm:t>
    </dgm:pt>
    <dgm:pt modelId="{91BE54FD-F926-4D7C-A333-FB15825E0904}" type="pres">
      <dgm:prSet presAssocID="{D1715C04-E3F2-4B2B-BFEE-236A872543AD}" presName="Name37" presStyleLbl="parChTrans1D3" presStyleIdx="3" presStyleCnt="6"/>
      <dgm:spPr/>
      <dgm:t>
        <a:bodyPr/>
        <a:lstStyle/>
        <a:p>
          <a:endParaRPr lang="en-GB"/>
        </a:p>
      </dgm:t>
    </dgm:pt>
    <dgm:pt modelId="{DFAF54E0-DF06-4C8B-8C70-3B1003C5990B}" type="pres">
      <dgm:prSet presAssocID="{50D2AD66-842A-48E2-BAB3-C7E3EDB0464A}" presName="hierRoot2" presStyleCnt="0">
        <dgm:presLayoutVars>
          <dgm:hierBranch val="init"/>
        </dgm:presLayoutVars>
      </dgm:prSet>
      <dgm:spPr/>
      <dgm:t>
        <a:bodyPr/>
        <a:lstStyle/>
        <a:p>
          <a:endParaRPr lang="en-GB"/>
        </a:p>
      </dgm:t>
    </dgm:pt>
    <dgm:pt modelId="{3EC5233C-8897-4DA1-9183-BAC7E39FBA05}" type="pres">
      <dgm:prSet presAssocID="{50D2AD66-842A-48E2-BAB3-C7E3EDB0464A}" presName="rootComposite" presStyleCnt="0"/>
      <dgm:spPr/>
      <dgm:t>
        <a:bodyPr/>
        <a:lstStyle/>
        <a:p>
          <a:endParaRPr lang="en-GB"/>
        </a:p>
      </dgm:t>
    </dgm:pt>
    <dgm:pt modelId="{E307C405-CD22-4261-A933-E4E5768DA3E6}" type="pres">
      <dgm:prSet presAssocID="{50D2AD66-842A-48E2-BAB3-C7E3EDB0464A}" presName="rootText" presStyleLbl="node3" presStyleIdx="3" presStyleCnt="6">
        <dgm:presLayoutVars>
          <dgm:chPref val="3"/>
        </dgm:presLayoutVars>
      </dgm:prSet>
      <dgm:spPr>
        <a:prstGeom prst="roundRect">
          <a:avLst/>
        </a:prstGeom>
      </dgm:spPr>
      <dgm:t>
        <a:bodyPr/>
        <a:lstStyle/>
        <a:p>
          <a:endParaRPr lang="en-GB"/>
        </a:p>
      </dgm:t>
    </dgm:pt>
    <dgm:pt modelId="{874B73E1-7AE3-4C06-93C2-4FEAFD4062A8}" type="pres">
      <dgm:prSet presAssocID="{50D2AD66-842A-48E2-BAB3-C7E3EDB0464A}" presName="rootConnector" presStyleLbl="node3" presStyleIdx="3" presStyleCnt="6"/>
      <dgm:spPr/>
      <dgm:t>
        <a:bodyPr/>
        <a:lstStyle/>
        <a:p>
          <a:endParaRPr lang="en-GB"/>
        </a:p>
      </dgm:t>
    </dgm:pt>
    <dgm:pt modelId="{F843EEC7-8608-4BCB-9411-66EB4E9C347C}" type="pres">
      <dgm:prSet presAssocID="{50D2AD66-842A-48E2-BAB3-C7E3EDB0464A}" presName="hierChild4" presStyleCnt="0"/>
      <dgm:spPr/>
      <dgm:t>
        <a:bodyPr/>
        <a:lstStyle/>
        <a:p>
          <a:endParaRPr lang="en-GB"/>
        </a:p>
      </dgm:t>
    </dgm:pt>
    <dgm:pt modelId="{816680F7-3D97-4E96-A6E2-383308833B91}" type="pres">
      <dgm:prSet presAssocID="{6F571CDF-B0BC-4B0A-B852-D6A339BCE4A0}" presName="Name37" presStyleLbl="parChTrans1D4" presStyleIdx="5" presStyleCnt="12"/>
      <dgm:spPr/>
      <dgm:t>
        <a:bodyPr/>
        <a:lstStyle/>
        <a:p>
          <a:endParaRPr lang="en-GB"/>
        </a:p>
      </dgm:t>
    </dgm:pt>
    <dgm:pt modelId="{B6745A6F-9041-4AEC-B34A-E05F5932B900}" type="pres">
      <dgm:prSet presAssocID="{260D01C6-F694-496B-B81B-43874622320D}" presName="hierRoot2" presStyleCnt="0">
        <dgm:presLayoutVars>
          <dgm:hierBranch val="init"/>
        </dgm:presLayoutVars>
      </dgm:prSet>
      <dgm:spPr/>
      <dgm:t>
        <a:bodyPr/>
        <a:lstStyle/>
        <a:p>
          <a:endParaRPr lang="en-GB"/>
        </a:p>
      </dgm:t>
    </dgm:pt>
    <dgm:pt modelId="{5CF2D858-7099-4796-886B-82AE08537FAB}" type="pres">
      <dgm:prSet presAssocID="{260D01C6-F694-496B-B81B-43874622320D}" presName="rootComposite" presStyleCnt="0"/>
      <dgm:spPr/>
      <dgm:t>
        <a:bodyPr/>
        <a:lstStyle/>
        <a:p>
          <a:endParaRPr lang="en-GB"/>
        </a:p>
      </dgm:t>
    </dgm:pt>
    <dgm:pt modelId="{455CB4F7-75B3-46D0-BAC5-46302407CEB7}" type="pres">
      <dgm:prSet presAssocID="{260D01C6-F694-496B-B81B-43874622320D}" presName="rootText" presStyleLbl="node4" presStyleIdx="5" presStyleCnt="12">
        <dgm:presLayoutVars>
          <dgm:chPref val="3"/>
        </dgm:presLayoutVars>
      </dgm:prSet>
      <dgm:spPr>
        <a:prstGeom prst="roundRect">
          <a:avLst/>
        </a:prstGeom>
      </dgm:spPr>
      <dgm:t>
        <a:bodyPr/>
        <a:lstStyle/>
        <a:p>
          <a:endParaRPr lang="en-GB"/>
        </a:p>
      </dgm:t>
    </dgm:pt>
    <dgm:pt modelId="{7706B87B-992A-4DCF-9355-188D09F7F55A}" type="pres">
      <dgm:prSet presAssocID="{260D01C6-F694-496B-B81B-43874622320D}" presName="rootConnector" presStyleLbl="node4" presStyleIdx="5" presStyleCnt="12"/>
      <dgm:spPr/>
      <dgm:t>
        <a:bodyPr/>
        <a:lstStyle/>
        <a:p>
          <a:endParaRPr lang="en-GB"/>
        </a:p>
      </dgm:t>
    </dgm:pt>
    <dgm:pt modelId="{DCFDEE22-E87E-482F-874E-3A18C34974B3}" type="pres">
      <dgm:prSet presAssocID="{260D01C6-F694-496B-B81B-43874622320D}" presName="hierChild4" presStyleCnt="0"/>
      <dgm:spPr/>
      <dgm:t>
        <a:bodyPr/>
        <a:lstStyle/>
        <a:p>
          <a:endParaRPr lang="en-GB"/>
        </a:p>
      </dgm:t>
    </dgm:pt>
    <dgm:pt modelId="{B7F6E60C-6275-489E-BDA3-9C51E70DB0CF}" type="pres">
      <dgm:prSet presAssocID="{260D01C6-F694-496B-B81B-43874622320D}" presName="hierChild5" presStyleCnt="0"/>
      <dgm:spPr/>
      <dgm:t>
        <a:bodyPr/>
        <a:lstStyle/>
        <a:p>
          <a:endParaRPr lang="en-GB"/>
        </a:p>
      </dgm:t>
    </dgm:pt>
    <dgm:pt modelId="{5AF9CCF6-3988-4792-A63B-BDE290A9A1FF}" type="pres">
      <dgm:prSet presAssocID="{B9C8A6DC-3451-4FBB-93BE-E1C76708653B}" presName="Name37" presStyleLbl="parChTrans1D4" presStyleIdx="6" presStyleCnt="12"/>
      <dgm:spPr/>
      <dgm:t>
        <a:bodyPr/>
        <a:lstStyle/>
        <a:p>
          <a:endParaRPr lang="en-GB"/>
        </a:p>
      </dgm:t>
    </dgm:pt>
    <dgm:pt modelId="{2B8F155C-2B8A-48F1-9326-B069C77A0600}" type="pres">
      <dgm:prSet presAssocID="{27C516E5-88AA-45BC-918A-7D2C99FE5584}" presName="hierRoot2" presStyleCnt="0">
        <dgm:presLayoutVars>
          <dgm:hierBranch val="init"/>
        </dgm:presLayoutVars>
      </dgm:prSet>
      <dgm:spPr/>
      <dgm:t>
        <a:bodyPr/>
        <a:lstStyle/>
        <a:p>
          <a:endParaRPr lang="en-GB"/>
        </a:p>
      </dgm:t>
    </dgm:pt>
    <dgm:pt modelId="{9FC5BF54-D192-4AFF-95BA-82039D226B4F}" type="pres">
      <dgm:prSet presAssocID="{27C516E5-88AA-45BC-918A-7D2C99FE5584}" presName="rootComposite" presStyleCnt="0"/>
      <dgm:spPr/>
      <dgm:t>
        <a:bodyPr/>
        <a:lstStyle/>
        <a:p>
          <a:endParaRPr lang="en-GB"/>
        </a:p>
      </dgm:t>
    </dgm:pt>
    <dgm:pt modelId="{22664E62-0759-42E9-8155-490D335A08EA}" type="pres">
      <dgm:prSet presAssocID="{27C516E5-88AA-45BC-918A-7D2C99FE5584}" presName="rootText" presStyleLbl="node4" presStyleIdx="6" presStyleCnt="12">
        <dgm:presLayoutVars>
          <dgm:chPref val="3"/>
        </dgm:presLayoutVars>
      </dgm:prSet>
      <dgm:spPr>
        <a:prstGeom prst="roundRect">
          <a:avLst/>
        </a:prstGeom>
      </dgm:spPr>
      <dgm:t>
        <a:bodyPr/>
        <a:lstStyle/>
        <a:p>
          <a:endParaRPr lang="en-GB"/>
        </a:p>
      </dgm:t>
    </dgm:pt>
    <dgm:pt modelId="{9C77A3AF-623C-47FA-973D-54A949EDAC2A}" type="pres">
      <dgm:prSet presAssocID="{27C516E5-88AA-45BC-918A-7D2C99FE5584}" presName="rootConnector" presStyleLbl="node4" presStyleIdx="6" presStyleCnt="12"/>
      <dgm:spPr/>
      <dgm:t>
        <a:bodyPr/>
        <a:lstStyle/>
        <a:p>
          <a:endParaRPr lang="en-GB"/>
        </a:p>
      </dgm:t>
    </dgm:pt>
    <dgm:pt modelId="{E04E479A-1919-4EA4-8013-6EA9F8645FC4}" type="pres">
      <dgm:prSet presAssocID="{27C516E5-88AA-45BC-918A-7D2C99FE5584}" presName="hierChild4" presStyleCnt="0"/>
      <dgm:spPr/>
      <dgm:t>
        <a:bodyPr/>
        <a:lstStyle/>
        <a:p>
          <a:endParaRPr lang="en-GB"/>
        </a:p>
      </dgm:t>
    </dgm:pt>
    <dgm:pt modelId="{67761C34-A570-4726-AE86-8C2118D56C99}" type="pres">
      <dgm:prSet presAssocID="{27C516E5-88AA-45BC-918A-7D2C99FE5584}" presName="hierChild5" presStyleCnt="0"/>
      <dgm:spPr/>
      <dgm:t>
        <a:bodyPr/>
        <a:lstStyle/>
        <a:p>
          <a:endParaRPr lang="en-GB"/>
        </a:p>
      </dgm:t>
    </dgm:pt>
    <dgm:pt modelId="{6D72C4D8-58D7-4703-A400-91FF5B40D455}" type="pres">
      <dgm:prSet presAssocID="{DC411071-6BBB-4169-878F-4B2697E77F12}" presName="Name37" presStyleLbl="parChTrans1D4" presStyleIdx="7" presStyleCnt="12"/>
      <dgm:spPr/>
      <dgm:t>
        <a:bodyPr/>
        <a:lstStyle/>
        <a:p>
          <a:endParaRPr lang="en-GB"/>
        </a:p>
      </dgm:t>
    </dgm:pt>
    <dgm:pt modelId="{07FE3952-4D08-458D-97F0-B09203ED06B9}" type="pres">
      <dgm:prSet presAssocID="{E5674726-A89B-4709-9A17-3B2523683CFC}" presName="hierRoot2" presStyleCnt="0">
        <dgm:presLayoutVars>
          <dgm:hierBranch val="init"/>
        </dgm:presLayoutVars>
      </dgm:prSet>
      <dgm:spPr/>
      <dgm:t>
        <a:bodyPr/>
        <a:lstStyle/>
        <a:p>
          <a:endParaRPr lang="en-GB"/>
        </a:p>
      </dgm:t>
    </dgm:pt>
    <dgm:pt modelId="{9A84D8E4-9E46-4F04-9559-F7D68567646F}" type="pres">
      <dgm:prSet presAssocID="{E5674726-A89B-4709-9A17-3B2523683CFC}" presName="rootComposite" presStyleCnt="0"/>
      <dgm:spPr/>
      <dgm:t>
        <a:bodyPr/>
        <a:lstStyle/>
        <a:p>
          <a:endParaRPr lang="en-GB"/>
        </a:p>
      </dgm:t>
    </dgm:pt>
    <dgm:pt modelId="{29A11181-7FA4-4520-AE59-8AD7524ACBFF}" type="pres">
      <dgm:prSet presAssocID="{E5674726-A89B-4709-9A17-3B2523683CFC}" presName="rootText" presStyleLbl="node4" presStyleIdx="7" presStyleCnt="12">
        <dgm:presLayoutVars>
          <dgm:chPref val="3"/>
        </dgm:presLayoutVars>
      </dgm:prSet>
      <dgm:spPr>
        <a:prstGeom prst="roundRect">
          <a:avLst/>
        </a:prstGeom>
      </dgm:spPr>
      <dgm:t>
        <a:bodyPr/>
        <a:lstStyle/>
        <a:p>
          <a:endParaRPr lang="en-GB"/>
        </a:p>
      </dgm:t>
    </dgm:pt>
    <dgm:pt modelId="{C26C7C6A-6CC2-4B66-8640-4D736EF85E95}" type="pres">
      <dgm:prSet presAssocID="{E5674726-A89B-4709-9A17-3B2523683CFC}" presName="rootConnector" presStyleLbl="node4" presStyleIdx="7" presStyleCnt="12"/>
      <dgm:spPr/>
      <dgm:t>
        <a:bodyPr/>
        <a:lstStyle/>
        <a:p>
          <a:endParaRPr lang="en-GB"/>
        </a:p>
      </dgm:t>
    </dgm:pt>
    <dgm:pt modelId="{72CEE0F8-4528-4800-AC3B-EE616FE98556}" type="pres">
      <dgm:prSet presAssocID="{E5674726-A89B-4709-9A17-3B2523683CFC}" presName="hierChild4" presStyleCnt="0"/>
      <dgm:spPr/>
      <dgm:t>
        <a:bodyPr/>
        <a:lstStyle/>
        <a:p>
          <a:endParaRPr lang="en-GB"/>
        </a:p>
      </dgm:t>
    </dgm:pt>
    <dgm:pt modelId="{74DFF4FC-A496-417B-8EE0-FC8DFDED5F5C}" type="pres">
      <dgm:prSet presAssocID="{E5674726-A89B-4709-9A17-3B2523683CFC}" presName="hierChild5" presStyleCnt="0"/>
      <dgm:spPr/>
      <dgm:t>
        <a:bodyPr/>
        <a:lstStyle/>
        <a:p>
          <a:endParaRPr lang="en-GB"/>
        </a:p>
      </dgm:t>
    </dgm:pt>
    <dgm:pt modelId="{06775CD8-7779-484C-B365-9FAE2C1B30CF}" type="pres">
      <dgm:prSet presAssocID="{50D2AD66-842A-48E2-BAB3-C7E3EDB0464A}" presName="hierChild5" presStyleCnt="0"/>
      <dgm:spPr/>
      <dgm:t>
        <a:bodyPr/>
        <a:lstStyle/>
        <a:p>
          <a:endParaRPr lang="en-GB"/>
        </a:p>
      </dgm:t>
    </dgm:pt>
    <dgm:pt modelId="{98D860A9-52BB-47DA-B021-31D7CF28B647}" type="pres">
      <dgm:prSet presAssocID="{4AECC207-3D99-46F0-9D77-73E988720302}" presName="Name37" presStyleLbl="parChTrans1D3" presStyleIdx="4" presStyleCnt="6"/>
      <dgm:spPr/>
      <dgm:t>
        <a:bodyPr/>
        <a:lstStyle/>
        <a:p>
          <a:endParaRPr lang="en-GB"/>
        </a:p>
      </dgm:t>
    </dgm:pt>
    <dgm:pt modelId="{901A8080-92BE-4B34-BCE9-AF2361849EFF}" type="pres">
      <dgm:prSet presAssocID="{432F0D77-100D-4CEF-93AE-28ABC0D963CD}" presName="hierRoot2" presStyleCnt="0">
        <dgm:presLayoutVars>
          <dgm:hierBranch val="init"/>
        </dgm:presLayoutVars>
      </dgm:prSet>
      <dgm:spPr/>
      <dgm:t>
        <a:bodyPr/>
        <a:lstStyle/>
        <a:p>
          <a:endParaRPr lang="en-GB"/>
        </a:p>
      </dgm:t>
    </dgm:pt>
    <dgm:pt modelId="{6AE9369C-8840-4F1F-A3E5-513FD5BE59E4}" type="pres">
      <dgm:prSet presAssocID="{432F0D77-100D-4CEF-93AE-28ABC0D963CD}" presName="rootComposite" presStyleCnt="0"/>
      <dgm:spPr/>
      <dgm:t>
        <a:bodyPr/>
        <a:lstStyle/>
        <a:p>
          <a:endParaRPr lang="en-GB"/>
        </a:p>
      </dgm:t>
    </dgm:pt>
    <dgm:pt modelId="{FB2D3F89-BB52-4DC5-9572-E5A6E1DF8802}" type="pres">
      <dgm:prSet presAssocID="{432F0D77-100D-4CEF-93AE-28ABC0D963CD}" presName="rootText" presStyleLbl="node3" presStyleIdx="4" presStyleCnt="6">
        <dgm:presLayoutVars>
          <dgm:chPref val="3"/>
        </dgm:presLayoutVars>
      </dgm:prSet>
      <dgm:spPr>
        <a:prstGeom prst="roundRect">
          <a:avLst/>
        </a:prstGeom>
      </dgm:spPr>
      <dgm:t>
        <a:bodyPr/>
        <a:lstStyle/>
        <a:p>
          <a:endParaRPr lang="en-GB"/>
        </a:p>
      </dgm:t>
    </dgm:pt>
    <dgm:pt modelId="{F8C506D4-9465-472C-909D-38C96ECF0DBE}" type="pres">
      <dgm:prSet presAssocID="{432F0D77-100D-4CEF-93AE-28ABC0D963CD}" presName="rootConnector" presStyleLbl="node3" presStyleIdx="4" presStyleCnt="6"/>
      <dgm:spPr/>
      <dgm:t>
        <a:bodyPr/>
        <a:lstStyle/>
        <a:p>
          <a:endParaRPr lang="en-GB"/>
        </a:p>
      </dgm:t>
    </dgm:pt>
    <dgm:pt modelId="{C20C5120-FB1F-433D-A3A8-4DE688950FD0}" type="pres">
      <dgm:prSet presAssocID="{432F0D77-100D-4CEF-93AE-28ABC0D963CD}" presName="hierChild4" presStyleCnt="0"/>
      <dgm:spPr/>
      <dgm:t>
        <a:bodyPr/>
        <a:lstStyle/>
        <a:p>
          <a:endParaRPr lang="en-GB"/>
        </a:p>
      </dgm:t>
    </dgm:pt>
    <dgm:pt modelId="{78313F42-4CAF-442F-A1E7-CBBB7CDE9E71}" type="pres">
      <dgm:prSet presAssocID="{AAC78502-1203-493F-8E04-9A5E07A3E9F9}" presName="Name37" presStyleLbl="parChTrans1D4" presStyleIdx="8" presStyleCnt="12"/>
      <dgm:spPr/>
      <dgm:t>
        <a:bodyPr/>
        <a:lstStyle/>
        <a:p>
          <a:endParaRPr lang="en-GB"/>
        </a:p>
      </dgm:t>
    </dgm:pt>
    <dgm:pt modelId="{D781547F-B53C-40E7-BBFC-C873F6999A2D}" type="pres">
      <dgm:prSet presAssocID="{E6D1ECAA-1FFC-4139-BFBD-A8783FD50E94}" presName="hierRoot2" presStyleCnt="0">
        <dgm:presLayoutVars>
          <dgm:hierBranch val="init"/>
        </dgm:presLayoutVars>
      </dgm:prSet>
      <dgm:spPr/>
      <dgm:t>
        <a:bodyPr/>
        <a:lstStyle/>
        <a:p>
          <a:endParaRPr lang="en-GB"/>
        </a:p>
      </dgm:t>
    </dgm:pt>
    <dgm:pt modelId="{C15886C6-575B-4532-A1EA-2378F3D0115F}" type="pres">
      <dgm:prSet presAssocID="{E6D1ECAA-1FFC-4139-BFBD-A8783FD50E94}" presName="rootComposite" presStyleCnt="0"/>
      <dgm:spPr/>
      <dgm:t>
        <a:bodyPr/>
        <a:lstStyle/>
        <a:p>
          <a:endParaRPr lang="en-GB"/>
        </a:p>
      </dgm:t>
    </dgm:pt>
    <dgm:pt modelId="{CF97A38B-58E1-4CBC-A698-2A1B6C5915AE}" type="pres">
      <dgm:prSet presAssocID="{E6D1ECAA-1FFC-4139-BFBD-A8783FD50E94}" presName="rootText" presStyleLbl="node4" presStyleIdx="8" presStyleCnt="12">
        <dgm:presLayoutVars>
          <dgm:chPref val="3"/>
        </dgm:presLayoutVars>
      </dgm:prSet>
      <dgm:spPr>
        <a:prstGeom prst="roundRect">
          <a:avLst/>
        </a:prstGeom>
      </dgm:spPr>
      <dgm:t>
        <a:bodyPr/>
        <a:lstStyle/>
        <a:p>
          <a:endParaRPr lang="en-GB"/>
        </a:p>
      </dgm:t>
    </dgm:pt>
    <dgm:pt modelId="{888800E5-5FD2-4B32-886E-8763827B6AB9}" type="pres">
      <dgm:prSet presAssocID="{E6D1ECAA-1FFC-4139-BFBD-A8783FD50E94}" presName="rootConnector" presStyleLbl="node4" presStyleIdx="8" presStyleCnt="12"/>
      <dgm:spPr/>
      <dgm:t>
        <a:bodyPr/>
        <a:lstStyle/>
        <a:p>
          <a:endParaRPr lang="en-GB"/>
        </a:p>
      </dgm:t>
    </dgm:pt>
    <dgm:pt modelId="{79E04AEB-5DDC-47B5-B635-CB621887CEC9}" type="pres">
      <dgm:prSet presAssocID="{E6D1ECAA-1FFC-4139-BFBD-A8783FD50E94}" presName="hierChild4" presStyleCnt="0"/>
      <dgm:spPr/>
      <dgm:t>
        <a:bodyPr/>
        <a:lstStyle/>
        <a:p>
          <a:endParaRPr lang="en-GB"/>
        </a:p>
      </dgm:t>
    </dgm:pt>
    <dgm:pt modelId="{98D60927-F6A2-4365-B7F4-7AF44F955C11}" type="pres">
      <dgm:prSet presAssocID="{E6D1ECAA-1FFC-4139-BFBD-A8783FD50E94}" presName="hierChild5" presStyleCnt="0"/>
      <dgm:spPr/>
      <dgm:t>
        <a:bodyPr/>
        <a:lstStyle/>
        <a:p>
          <a:endParaRPr lang="en-GB"/>
        </a:p>
      </dgm:t>
    </dgm:pt>
    <dgm:pt modelId="{F3E160AD-D052-40FD-8C47-CC8C6AD3BDDF}" type="pres">
      <dgm:prSet presAssocID="{CAC875F3-0E24-4F61-B2D1-157824EAC107}" presName="Name37" presStyleLbl="parChTrans1D4" presStyleIdx="9" presStyleCnt="12"/>
      <dgm:spPr/>
      <dgm:t>
        <a:bodyPr/>
        <a:lstStyle/>
        <a:p>
          <a:endParaRPr lang="en-GB"/>
        </a:p>
      </dgm:t>
    </dgm:pt>
    <dgm:pt modelId="{482C8946-6107-4D7F-B6F1-8EC40D5E4B23}" type="pres">
      <dgm:prSet presAssocID="{F455B581-0C97-4FE7-8523-F4792A9CC513}" presName="hierRoot2" presStyleCnt="0">
        <dgm:presLayoutVars>
          <dgm:hierBranch val="init"/>
        </dgm:presLayoutVars>
      </dgm:prSet>
      <dgm:spPr/>
      <dgm:t>
        <a:bodyPr/>
        <a:lstStyle/>
        <a:p>
          <a:endParaRPr lang="en-GB"/>
        </a:p>
      </dgm:t>
    </dgm:pt>
    <dgm:pt modelId="{3C942590-DDE5-44D1-9FD7-822BF483BFCD}" type="pres">
      <dgm:prSet presAssocID="{F455B581-0C97-4FE7-8523-F4792A9CC513}" presName="rootComposite" presStyleCnt="0"/>
      <dgm:spPr/>
      <dgm:t>
        <a:bodyPr/>
        <a:lstStyle/>
        <a:p>
          <a:endParaRPr lang="en-GB"/>
        </a:p>
      </dgm:t>
    </dgm:pt>
    <dgm:pt modelId="{1040E615-1CE8-4046-9604-A64A013043B0}" type="pres">
      <dgm:prSet presAssocID="{F455B581-0C97-4FE7-8523-F4792A9CC513}" presName="rootText" presStyleLbl="node4" presStyleIdx="9" presStyleCnt="12">
        <dgm:presLayoutVars>
          <dgm:chPref val="3"/>
        </dgm:presLayoutVars>
      </dgm:prSet>
      <dgm:spPr>
        <a:prstGeom prst="roundRect">
          <a:avLst/>
        </a:prstGeom>
      </dgm:spPr>
      <dgm:t>
        <a:bodyPr/>
        <a:lstStyle/>
        <a:p>
          <a:endParaRPr lang="en-GB"/>
        </a:p>
      </dgm:t>
    </dgm:pt>
    <dgm:pt modelId="{77768023-BA06-4884-847B-00252A33E1D2}" type="pres">
      <dgm:prSet presAssocID="{F455B581-0C97-4FE7-8523-F4792A9CC513}" presName="rootConnector" presStyleLbl="node4" presStyleIdx="9" presStyleCnt="12"/>
      <dgm:spPr/>
      <dgm:t>
        <a:bodyPr/>
        <a:lstStyle/>
        <a:p>
          <a:endParaRPr lang="en-GB"/>
        </a:p>
      </dgm:t>
    </dgm:pt>
    <dgm:pt modelId="{F48F9194-4D1A-4C7A-9548-5BFA7717B494}" type="pres">
      <dgm:prSet presAssocID="{F455B581-0C97-4FE7-8523-F4792A9CC513}" presName="hierChild4" presStyleCnt="0"/>
      <dgm:spPr/>
      <dgm:t>
        <a:bodyPr/>
        <a:lstStyle/>
        <a:p>
          <a:endParaRPr lang="en-GB"/>
        </a:p>
      </dgm:t>
    </dgm:pt>
    <dgm:pt modelId="{CB9BAC74-E204-4479-B621-E8B937086BF9}" type="pres">
      <dgm:prSet presAssocID="{F455B581-0C97-4FE7-8523-F4792A9CC513}" presName="hierChild5" presStyleCnt="0"/>
      <dgm:spPr/>
      <dgm:t>
        <a:bodyPr/>
        <a:lstStyle/>
        <a:p>
          <a:endParaRPr lang="en-GB"/>
        </a:p>
      </dgm:t>
    </dgm:pt>
    <dgm:pt modelId="{46044D37-FF17-472D-8F34-9182556F6EC6}" type="pres">
      <dgm:prSet presAssocID="{8FE6B35C-AFCC-461E-8A3B-672957F92997}" presName="Name37" presStyleLbl="parChTrans1D4" presStyleIdx="10" presStyleCnt="12"/>
      <dgm:spPr/>
      <dgm:t>
        <a:bodyPr/>
        <a:lstStyle/>
        <a:p>
          <a:endParaRPr lang="en-GB"/>
        </a:p>
      </dgm:t>
    </dgm:pt>
    <dgm:pt modelId="{0E244AD5-4D42-4992-AD85-4D360B7B573F}" type="pres">
      <dgm:prSet presAssocID="{006C1B4A-E802-4A7C-8FEC-CA0B08A232B4}" presName="hierRoot2" presStyleCnt="0">
        <dgm:presLayoutVars>
          <dgm:hierBranch val="init"/>
        </dgm:presLayoutVars>
      </dgm:prSet>
      <dgm:spPr/>
      <dgm:t>
        <a:bodyPr/>
        <a:lstStyle/>
        <a:p>
          <a:endParaRPr lang="en-GB"/>
        </a:p>
      </dgm:t>
    </dgm:pt>
    <dgm:pt modelId="{10D17463-5BAB-4F68-A193-77BA4C0E26E8}" type="pres">
      <dgm:prSet presAssocID="{006C1B4A-E802-4A7C-8FEC-CA0B08A232B4}" presName="rootComposite" presStyleCnt="0"/>
      <dgm:spPr/>
      <dgm:t>
        <a:bodyPr/>
        <a:lstStyle/>
        <a:p>
          <a:endParaRPr lang="en-GB"/>
        </a:p>
      </dgm:t>
    </dgm:pt>
    <dgm:pt modelId="{0D0123A2-9E59-4A0D-A524-16F06ACF08AB}" type="pres">
      <dgm:prSet presAssocID="{006C1B4A-E802-4A7C-8FEC-CA0B08A232B4}" presName="rootText" presStyleLbl="node4" presStyleIdx="10" presStyleCnt="12">
        <dgm:presLayoutVars>
          <dgm:chPref val="3"/>
        </dgm:presLayoutVars>
      </dgm:prSet>
      <dgm:spPr>
        <a:prstGeom prst="roundRect">
          <a:avLst/>
        </a:prstGeom>
      </dgm:spPr>
      <dgm:t>
        <a:bodyPr/>
        <a:lstStyle/>
        <a:p>
          <a:endParaRPr lang="en-GB"/>
        </a:p>
      </dgm:t>
    </dgm:pt>
    <dgm:pt modelId="{97C64457-D0DA-4E18-B4B8-E53F2B9E7514}" type="pres">
      <dgm:prSet presAssocID="{006C1B4A-E802-4A7C-8FEC-CA0B08A232B4}" presName="rootConnector" presStyleLbl="node4" presStyleIdx="10" presStyleCnt="12"/>
      <dgm:spPr/>
      <dgm:t>
        <a:bodyPr/>
        <a:lstStyle/>
        <a:p>
          <a:endParaRPr lang="en-GB"/>
        </a:p>
      </dgm:t>
    </dgm:pt>
    <dgm:pt modelId="{644DDEFB-4573-4231-B1F7-05695591A44C}" type="pres">
      <dgm:prSet presAssocID="{006C1B4A-E802-4A7C-8FEC-CA0B08A232B4}" presName="hierChild4" presStyleCnt="0"/>
      <dgm:spPr/>
      <dgm:t>
        <a:bodyPr/>
        <a:lstStyle/>
        <a:p>
          <a:endParaRPr lang="en-GB"/>
        </a:p>
      </dgm:t>
    </dgm:pt>
    <dgm:pt modelId="{730503F2-3DB6-4549-986E-EB1E61A57D69}" type="pres">
      <dgm:prSet presAssocID="{006C1B4A-E802-4A7C-8FEC-CA0B08A232B4}" presName="hierChild5" presStyleCnt="0"/>
      <dgm:spPr/>
      <dgm:t>
        <a:bodyPr/>
        <a:lstStyle/>
        <a:p>
          <a:endParaRPr lang="en-GB"/>
        </a:p>
      </dgm:t>
    </dgm:pt>
    <dgm:pt modelId="{3842D309-A271-4FD3-90F1-753419BC68F2}" type="pres">
      <dgm:prSet presAssocID="{432F0D77-100D-4CEF-93AE-28ABC0D963CD}" presName="hierChild5" presStyleCnt="0"/>
      <dgm:spPr/>
      <dgm:t>
        <a:bodyPr/>
        <a:lstStyle/>
        <a:p>
          <a:endParaRPr lang="en-GB"/>
        </a:p>
      </dgm:t>
    </dgm:pt>
    <dgm:pt modelId="{17F74D59-F1AC-4CEA-A421-D216C9825F2F}" type="pres">
      <dgm:prSet presAssocID="{7F578641-BC0E-44DE-8CE0-5D3A19EE2FD3}" presName="Name37" presStyleLbl="parChTrans1D3" presStyleIdx="5" presStyleCnt="6"/>
      <dgm:spPr/>
      <dgm:t>
        <a:bodyPr/>
        <a:lstStyle/>
        <a:p>
          <a:endParaRPr lang="en-GB"/>
        </a:p>
      </dgm:t>
    </dgm:pt>
    <dgm:pt modelId="{0C522DBF-408A-40A0-A4AA-761AD4E53EF3}" type="pres">
      <dgm:prSet presAssocID="{7F33CCE1-02E3-43B5-B81F-209EEFECBE1D}" presName="hierRoot2" presStyleCnt="0">
        <dgm:presLayoutVars>
          <dgm:hierBranch val="init"/>
        </dgm:presLayoutVars>
      </dgm:prSet>
      <dgm:spPr/>
      <dgm:t>
        <a:bodyPr/>
        <a:lstStyle/>
        <a:p>
          <a:endParaRPr lang="en-GB"/>
        </a:p>
      </dgm:t>
    </dgm:pt>
    <dgm:pt modelId="{F881DE30-BA5D-44A7-BC87-A6D4FF2DABDC}" type="pres">
      <dgm:prSet presAssocID="{7F33CCE1-02E3-43B5-B81F-209EEFECBE1D}" presName="rootComposite" presStyleCnt="0"/>
      <dgm:spPr/>
      <dgm:t>
        <a:bodyPr/>
        <a:lstStyle/>
        <a:p>
          <a:endParaRPr lang="en-GB"/>
        </a:p>
      </dgm:t>
    </dgm:pt>
    <dgm:pt modelId="{F3A5F2E8-B4CE-4153-906A-60D1F7A29094}" type="pres">
      <dgm:prSet presAssocID="{7F33CCE1-02E3-43B5-B81F-209EEFECBE1D}" presName="rootText" presStyleLbl="node3" presStyleIdx="5" presStyleCnt="6">
        <dgm:presLayoutVars>
          <dgm:chPref val="3"/>
        </dgm:presLayoutVars>
      </dgm:prSet>
      <dgm:spPr>
        <a:prstGeom prst="roundRect">
          <a:avLst/>
        </a:prstGeom>
      </dgm:spPr>
      <dgm:t>
        <a:bodyPr/>
        <a:lstStyle/>
        <a:p>
          <a:endParaRPr lang="en-GB"/>
        </a:p>
      </dgm:t>
    </dgm:pt>
    <dgm:pt modelId="{A8FD9207-0809-4A0D-8D5A-72A02E9F14C1}" type="pres">
      <dgm:prSet presAssocID="{7F33CCE1-02E3-43B5-B81F-209EEFECBE1D}" presName="rootConnector" presStyleLbl="node3" presStyleIdx="5" presStyleCnt="6"/>
      <dgm:spPr/>
      <dgm:t>
        <a:bodyPr/>
        <a:lstStyle/>
        <a:p>
          <a:endParaRPr lang="en-GB"/>
        </a:p>
      </dgm:t>
    </dgm:pt>
    <dgm:pt modelId="{CE0A36C5-6796-4BF5-9790-CFD39C53DFB5}" type="pres">
      <dgm:prSet presAssocID="{7F33CCE1-02E3-43B5-B81F-209EEFECBE1D}" presName="hierChild4" presStyleCnt="0"/>
      <dgm:spPr/>
      <dgm:t>
        <a:bodyPr/>
        <a:lstStyle/>
        <a:p>
          <a:endParaRPr lang="en-GB"/>
        </a:p>
      </dgm:t>
    </dgm:pt>
    <dgm:pt modelId="{4C191038-5557-43D8-8815-30ABA67EC743}" type="pres">
      <dgm:prSet presAssocID="{97D639C6-C578-4EFA-A844-A4BCB78E9377}" presName="Name37" presStyleLbl="parChTrans1D4" presStyleIdx="11" presStyleCnt="12"/>
      <dgm:spPr/>
      <dgm:t>
        <a:bodyPr/>
        <a:lstStyle/>
        <a:p>
          <a:endParaRPr lang="en-GB"/>
        </a:p>
      </dgm:t>
    </dgm:pt>
    <dgm:pt modelId="{1808BE6C-83BD-45BE-9D4B-B4FEF9671A8C}" type="pres">
      <dgm:prSet presAssocID="{CD7B5108-7C44-40C7-A769-A1F70FEC16BC}" presName="hierRoot2" presStyleCnt="0">
        <dgm:presLayoutVars>
          <dgm:hierBranch val="init"/>
        </dgm:presLayoutVars>
      </dgm:prSet>
      <dgm:spPr/>
      <dgm:t>
        <a:bodyPr/>
        <a:lstStyle/>
        <a:p>
          <a:endParaRPr lang="en-GB"/>
        </a:p>
      </dgm:t>
    </dgm:pt>
    <dgm:pt modelId="{34CFD0FA-229A-4C4B-B9CB-F7477CF901C4}" type="pres">
      <dgm:prSet presAssocID="{CD7B5108-7C44-40C7-A769-A1F70FEC16BC}" presName="rootComposite" presStyleCnt="0"/>
      <dgm:spPr/>
      <dgm:t>
        <a:bodyPr/>
        <a:lstStyle/>
        <a:p>
          <a:endParaRPr lang="en-GB"/>
        </a:p>
      </dgm:t>
    </dgm:pt>
    <dgm:pt modelId="{D0F2E80B-C175-4A55-B606-5AFAA7E4B2A0}" type="pres">
      <dgm:prSet presAssocID="{CD7B5108-7C44-40C7-A769-A1F70FEC16BC}" presName="rootText" presStyleLbl="node4" presStyleIdx="11" presStyleCnt="12">
        <dgm:presLayoutVars>
          <dgm:chPref val="3"/>
        </dgm:presLayoutVars>
      </dgm:prSet>
      <dgm:spPr>
        <a:prstGeom prst="roundRect">
          <a:avLst/>
        </a:prstGeom>
      </dgm:spPr>
      <dgm:t>
        <a:bodyPr/>
        <a:lstStyle/>
        <a:p>
          <a:endParaRPr lang="en-GB"/>
        </a:p>
      </dgm:t>
    </dgm:pt>
    <dgm:pt modelId="{D2C7CD65-AD91-4450-9B8B-F0F2AC0B3B42}" type="pres">
      <dgm:prSet presAssocID="{CD7B5108-7C44-40C7-A769-A1F70FEC16BC}" presName="rootConnector" presStyleLbl="node4" presStyleIdx="11" presStyleCnt="12"/>
      <dgm:spPr/>
      <dgm:t>
        <a:bodyPr/>
        <a:lstStyle/>
        <a:p>
          <a:endParaRPr lang="en-GB"/>
        </a:p>
      </dgm:t>
    </dgm:pt>
    <dgm:pt modelId="{562CCC59-F059-49CF-A25D-95B7D033596D}" type="pres">
      <dgm:prSet presAssocID="{CD7B5108-7C44-40C7-A769-A1F70FEC16BC}" presName="hierChild4" presStyleCnt="0"/>
      <dgm:spPr/>
      <dgm:t>
        <a:bodyPr/>
        <a:lstStyle/>
        <a:p>
          <a:endParaRPr lang="en-GB"/>
        </a:p>
      </dgm:t>
    </dgm:pt>
    <dgm:pt modelId="{208ADCA8-AABA-46BB-A355-BCDCF630645A}" type="pres">
      <dgm:prSet presAssocID="{CD7B5108-7C44-40C7-A769-A1F70FEC16BC}" presName="hierChild5" presStyleCnt="0"/>
      <dgm:spPr/>
      <dgm:t>
        <a:bodyPr/>
        <a:lstStyle/>
        <a:p>
          <a:endParaRPr lang="en-GB"/>
        </a:p>
      </dgm:t>
    </dgm:pt>
    <dgm:pt modelId="{B56B5C21-2AEE-4241-9431-B503E763490B}" type="pres">
      <dgm:prSet presAssocID="{7F33CCE1-02E3-43B5-B81F-209EEFECBE1D}" presName="hierChild5" presStyleCnt="0"/>
      <dgm:spPr/>
      <dgm:t>
        <a:bodyPr/>
        <a:lstStyle/>
        <a:p>
          <a:endParaRPr lang="en-GB"/>
        </a:p>
      </dgm:t>
    </dgm:pt>
    <dgm:pt modelId="{71AD93CB-A9E6-4FC5-940C-68AE134BAB29}" type="pres">
      <dgm:prSet presAssocID="{D2BA5895-0D4D-46DB-99F5-F9B1221820B7}" presName="hierChild5" presStyleCnt="0"/>
      <dgm:spPr/>
      <dgm:t>
        <a:bodyPr/>
        <a:lstStyle/>
        <a:p>
          <a:endParaRPr lang="en-GB"/>
        </a:p>
      </dgm:t>
    </dgm:pt>
    <dgm:pt modelId="{CA649610-2F93-4977-8376-E77D9118AC38}" type="pres">
      <dgm:prSet presAssocID="{FEA9359D-468F-47DC-93AB-BDBCA4523566}" presName="hierChild3" presStyleCnt="0"/>
      <dgm:spPr/>
      <dgm:t>
        <a:bodyPr/>
        <a:lstStyle/>
        <a:p>
          <a:endParaRPr lang="en-GB"/>
        </a:p>
      </dgm:t>
    </dgm:pt>
  </dgm:ptLst>
  <dgm:cxnLst>
    <dgm:cxn modelId="{D06BB9A8-ABF9-43CC-AF9A-59DC6CF51B6C}" srcId="{50D2AD66-842A-48E2-BAB3-C7E3EDB0464A}" destId="{E5674726-A89B-4709-9A17-3B2523683CFC}" srcOrd="2" destOrd="0" parTransId="{DC411071-6BBB-4169-878F-4B2697E77F12}" sibTransId="{68773189-ADE6-4DBB-938D-6B0925BE772A}"/>
    <dgm:cxn modelId="{FA05AA3F-36B0-4FFB-9684-19085DCADE8B}" type="presOf" srcId="{301D61B0-16F7-4CE8-8166-AB8AC918B650}" destId="{91ED454F-7308-41BA-8912-E437CC57F2B7}" srcOrd="1" destOrd="0" presId="urn:microsoft.com/office/officeart/2005/8/layout/orgChart1"/>
    <dgm:cxn modelId="{0F77F9B9-E013-4AED-B8AF-382C841C0787}" srcId="{DA4873E4-1AD6-4F4C-B7CA-D94BCB5A7676}" destId="{14414A4C-3263-45D1-98E6-E4B4A3EECB9B}" srcOrd="0" destOrd="0" parTransId="{5CACDC31-9023-4904-833A-7F441AA074BB}" sibTransId="{67621D7A-8FBB-48C7-A391-E345113FC65A}"/>
    <dgm:cxn modelId="{3873F9EB-7FD2-4961-A1F4-CD1CE73BE96D}" type="presOf" srcId="{55161BEA-B9A6-4F08-99CA-046230736577}" destId="{EAE9A22E-2A5E-450D-A16A-306A26326FF8}" srcOrd="1" destOrd="0" presId="urn:microsoft.com/office/officeart/2005/8/layout/orgChart1"/>
    <dgm:cxn modelId="{993771C4-BA52-4329-8028-3BEC41E25BAB}" type="presOf" srcId="{213B839B-F622-4771-AEC0-777D53AA4EA3}" destId="{12EE5C1C-B271-4913-BEA0-B19D70A624FA}" srcOrd="0" destOrd="0" presId="urn:microsoft.com/office/officeart/2005/8/layout/orgChart1"/>
    <dgm:cxn modelId="{985F0E05-CC8A-47AC-8AAB-1F0B7D3DDFAB}" type="presOf" srcId="{79424534-0A7B-4CC7-83B7-EF7EEB5A4766}" destId="{B95F7EB1-B8D8-412F-821B-87F1302855BC}" srcOrd="0" destOrd="0" presId="urn:microsoft.com/office/officeart/2005/8/layout/orgChart1"/>
    <dgm:cxn modelId="{5F9C3755-6C66-4249-AB68-3B1A117740DE}" type="presOf" srcId="{0084941D-8517-471C-85BE-721D3C27FC47}" destId="{000EAEFD-A83B-40C5-BE8A-6A11BAEBF9AF}" srcOrd="0" destOrd="0" presId="urn:microsoft.com/office/officeart/2005/8/layout/orgChart1"/>
    <dgm:cxn modelId="{975DF766-C06D-44D7-941A-647206E2090D}" type="presOf" srcId="{5CACDC31-9023-4904-833A-7F441AA074BB}" destId="{6ADDC8A6-2988-430A-AF73-A5BAD35047A9}" srcOrd="0" destOrd="0" presId="urn:microsoft.com/office/officeart/2005/8/layout/orgChart1"/>
    <dgm:cxn modelId="{16F54CAF-1022-474A-967C-FA6B900A4454}" type="presOf" srcId="{7F33CCE1-02E3-43B5-B81F-209EEFECBE1D}" destId="{F3A5F2E8-B4CE-4153-906A-60D1F7A29094}" srcOrd="0" destOrd="0" presId="urn:microsoft.com/office/officeart/2005/8/layout/orgChart1"/>
    <dgm:cxn modelId="{675BA35D-62E9-49D4-BF1A-B6CB67DD429A}" type="presOf" srcId="{3F4DA2D9-87D6-4104-BED2-CFCEFD8987D2}" destId="{1541B746-9AA1-45A3-82A3-A1223FFB9F3D}" srcOrd="1" destOrd="0" presId="urn:microsoft.com/office/officeart/2005/8/layout/orgChart1"/>
    <dgm:cxn modelId="{355BD460-6B34-4143-B01B-B46BED1C2C3E}" type="presOf" srcId="{7BD1E97A-5D72-482D-AD4D-340919C1456F}" destId="{CCF6BA51-7ED0-484D-BEF7-1EC9D5DB9068}" srcOrd="0" destOrd="0" presId="urn:microsoft.com/office/officeart/2005/8/layout/orgChart1"/>
    <dgm:cxn modelId="{F0E414AA-F21D-4A02-ADFE-30A480F0A9F3}" type="presOf" srcId="{C2AAE17F-38FE-4789-BC55-83198407E687}" destId="{43F5C560-7AB4-41F6-A548-848A766AB484}" srcOrd="1" destOrd="0" presId="urn:microsoft.com/office/officeart/2005/8/layout/orgChart1"/>
    <dgm:cxn modelId="{549F5F97-2517-44FD-B328-C3F387951A6E}" srcId="{432F0D77-100D-4CEF-93AE-28ABC0D963CD}" destId="{006C1B4A-E802-4A7C-8FEC-CA0B08A232B4}" srcOrd="2" destOrd="0" parTransId="{8FE6B35C-AFCC-461E-8A3B-672957F92997}" sibTransId="{EC808BFE-866C-4E45-B1DF-34DB9CA1443D}"/>
    <dgm:cxn modelId="{3410D884-CB62-4FE7-B2C7-964927F2219A}" srcId="{301D61B0-16F7-4CE8-8166-AB8AC918B650}" destId="{0D0BCC5A-735B-4FE2-8457-E87514226CFD}" srcOrd="0" destOrd="0" parTransId="{72D3F103-EB83-47A6-BAD4-8A447ADA4068}" sibTransId="{D4AA4007-D374-4402-94F3-427880073B66}"/>
    <dgm:cxn modelId="{7BAF11F9-9E89-4969-8EEE-21B5B4167056}" srcId="{8259C064-4EA9-498C-9B1F-C6288CD5154C}" destId="{FEA9359D-468F-47DC-93AB-BDBCA4523566}" srcOrd="0" destOrd="0" parTransId="{FBD1BBBE-42F9-4351-8D4E-01C9B846816F}" sibTransId="{EDE4F176-D29E-4D3C-90DA-58775875B7CD}"/>
    <dgm:cxn modelId="{E3256870-10AB-4C66-99D3-C3E53DE480D0}" srcId="{50D2AD66-842A-48E2-BAB3-C7E3EDB0464A}" destId="{27C516E5-88AA-45BC-918A-7D2C99FE5584}" srcOrd="1" destOrd="0" parTransId="{B9C8A6DC-3451-4FBB-93BE-E1C76708653B}" sibTransId="{C107C2BD-9F5B-47D1-9C63-0FF6072F88E1}"/>
    <dgm:cxn modelId="{3F448A73-59EC-4DEC-83C4-5A8D393D692E}" type="presOf" srcId="{D1715C04-E3F2-4B2B-BFEE-236A872543AD}" destId="{91BE54FD-F926-4D7C-A333-FB15825E0904}" srcOrd="0" destOrd="0" presId="urn:microsoft.com/office/officeart/2005/8/layout/orgChart1"/>
    <dgm:cxn modelId="{4A8250F3-E7BB-491A-8E79-4C7302D5EB8F}" type="presOf" srcId="{E6D1ECAA-1FFC-4139-BFBD-A8783FD50E94}" destId="{888800E5-5FD2-4B32-886E-8763827B6AB9}" srcOrd="1" destOrd="0" presId="urn:microsoft.com/office/officeart/2005/8/layout/orgChart1"/>
    <dgm:cxn modelId="{4470851E-0EE0-41D4-BEF8-41C8CD415955}" type="presOf" srcId="{8259C064-4EA9-498C-9B1F-C6288CD5154C}" destId="{392553F1-EF44-4314-A576-96CA83EF1B9E}" srcOrd="0" destOrd="0" presId="urn:microsoft.com/office/officeart/2005/8/layout/orgChart1"/>
    <dgm:cxn modelId="{08099462-769E-4749-8475-6EDEBC610F78}" type="presOf" srcId="{D2BA5895-0D4D-46DB-99F5-F9B1221820B7}" destId="{EB01C773-309F-491D-872A-24AC838F53C8}" srcOrd="0" destOrd="0" presId="urn:microsoft.com/office/officeart/2005/8/layout/orgChart1"/>
    <dgm:cxn modelId="{FA0E7823-94CB-4848-8B7B-2EB30E0D1AA6}" srcId="{50D2AD66-842A-48E2-BAB3-C7E3EDB0464A}" destId="{260D01C6-F694-496B-B81B-43874622320D}" srcOrd="0" destOrd="0" parTransId="{6F571CDF-B0BC-4B0A-B852-D6A339BCE4A0}" sibTransId="{0CFE7EEE-B1FE-4FC8-853A-08773822EC4C}"/>
    <dgm:cxn modelId="{86272306-9C13-4775-94D7-C9E62D030539}" srcId="{C2AAE17F-38FE-4789-BC55-83198407E687}" destId="{467DB0B5-AE0D-46CB-9629-EFAB9B122820}" srcOrd="1" destOrd="0" parTransId="{473EF2AD-84E3-44FD-A7E2-28A46468A669}" sibTransId="{A2B89983-8828-4524-8072-F50C63BB8B1B}"/>
    <dgm:cxn modelId="{3FBBD289-308B-4E71-A979-83C88DD03D0D}" srcId="{14414A4C-3263-45D1-98E6-E4B4A3EECB9B}" destId="{55161BEA-B9A6-4F08-99CA-046230736577}" srcOrd="1" destOrd="0" parTransId="{7B828FD2-6EBB-4FA4-B8C6-D364F90E9ED2}" sibTransId="{5753A7EA-BCB9-4073-BDB0-2A735392104A}"/>
    <dgm:cxn modelId="{9B0DF053-26B4-402B-B02F-D2F8EFEF9BC6}" srcId="{DA4873E4-1AD6-4F4C-B7CA-D94BCB5A7676}" destId="{C2AAE17F-38FE-4789-BC55-83198407E687}" srcOrd="1" destOrd="0" parTransId="{7BD1E97A-5D72-482D-AD4D-340919C1456F}" sibTransId="{9629F998-8A42-4904-BF9F-362C70AC14A6}"/>
    <dgm:cxn modelId="{01D28C4B-1008-42E4-9550-931945EFCE69}" srcId="{FEA9359D-468F-47DC-93AB-BDBCA4523566}" destId="{DA4873E4-1AD6-4F4C-B7CA-D94BCB5A7676}" srcOrd="0" destOrd="0" parTransId="{0D4A4CBD-8B24-4A2A-878D-6B890F6340D3}" sibTransId="{200A3163-89EC-4D0B-A2E7-1E2C945CB8E7}"/>
    <dgm:cxn modelId="{0B2C8FCF-507D-47E9-A723-DB46365D1F50}" type="presOf" srcId="{260D01C6-F694-496B-B81B-43874622320D}" destId="{455CB4F7-75B3-46D0-BAC5-46302407CEB7}" srcOrd="0" destOrd="0" presId="urn:microsoft.com/office/officeart/2005/8/layout/orgChart1"/>
    <dgm:cxn modelId="{0F1D6730-D532-4DE7-8F25-465A3481327C}" srcId="{D2BA5895-0D4D-46DB-99F5-F9B1221820B7}" destId="{301D61B0-16F7-4CE8-8166-AB8AC918B650}" srcOrd="0" destOrd="0" parTransId="{FF1B8FF3-FE2A-4F0E-A2D0-0C77E2833B0B}" sibTransId="{CACC72AE-2B60-4987-893B-7B143E4A07DA}"/>
    <dgm:cxn modelId="{5A00C5F7-1992-4104-8694-A5FD05D21151}" type="presOf" srcId="{467DB0B5-AE0D-46CB-9629-EFAB9B122820}" destId="{CAADC404-A7CC-49AC-A928-7C0827B9DBC1}" srcOrd="1" destOrd="0" presId="urn:microsoft.com/office/officeart/2005/8/layout/orgChart1"/>
    <dgm:cxn modelId="{EB830DFD-5403-4BE6-83EB-F1D07AD04457}" type="presOf" srcId="{4AECC207-3D99-46F0-9D77-73E988720302}" destId="{98D860A9-52BB-47DA-B021-31D7CF28B647}" srcOrd="0" destOrd="0" presId="urn:microsoft.com/office/officeart/2005/8/layout/orgChart1"/>
    <dgm:cxn modelId="{C7CB696A-CD04-442D-8EBC-89F16249837E}" srcId="{FEA9359D-468F-47DC-93AB-BDBCA4523566}" destId="{D2BA5895-0D4D-46DB-99F5-F9B1221820B7}" srcOrd="1" destOrd="0" parTransId="{213B839B-F622-4771-AEC0-777D53AA4EA3}" sibTransId="{321D6602-D552-4EBA-A671-FB5FB7B4117C}"/>
    <dgm:cxn modelId="{04ED8DCA-5102-4BF8-8F1A-1E4944A9E9D0}" type="presOf" srcId="{DC411071-6BBB-4169-878F-4B2697E77F12}" destId="{6D72C4D8-58D7-4703-A400-91FF5B40D455}" srcOrd="0" destOrd="0" presId="urn:microsoft.com/office/officeart/2005/8/layout/orgChart1"/>
    <dgm:cxn modelId="{0FD09B14-D43F-438C-B929-B4F9502E554B}" type="presOf" srcId="{0D0BCC5A-735B-4FE2-8457-E87514226CFD}" destId="{4207B791-285C-4E11-9A27-D7D4D5111FE5}" srcOrd="0" destOrd="0" presId="urn:microsoft.com/office/officeart/2005/8/layout/orgChart1"/>
    <dgm:cxn modelId="{EEC42829-4083-4D61-898D-BC153FA6D1FE}" srcId="{D2BA5895-0D4D-46DB-99F5-F9B1221820B7}" destId="{432F0D77-100D-4CEF-93AE-28ABC0D963CD}" srcOrd="2" destOrd="0" parTransId="{4AECC207-3D99-46F0-9D77-73E988720302}" sibTransId="{57EC24DF-5C8B-4387-87B3-EFACAFFF70E1}"/>
    <dgm:cxn modelId="{5FF763F7-2436-46B1-BAEA-C4A15AB580D7}" srcId="{432F0D77-100D-4CEF-93AE-28ABC0D963CD}" destId="{F455B581-0C97-4FE7-8523-F4792A9CC513}" srcOrd="1" destOrd="0" parTransId="{CAC875F3-0E24-4F61-B2D1-157824EAC107}" sibTransId="{B1317518-96FB-4952-A630-0741C3C65F21}"/>
    <dgm:cxn modelId="{31126C57-98C3-4439-89C6-F66BDCB4A6FD}" type="presOf" srcId="{6F571CDF-B0BC-4B0A-B852-D6A339BCE4A0}" destId="{816680F7-3D97-4E96-A6E2-383308833B91}" srcOrd="0" destOrd="0" presId="urn:microsoft.com/office/officeart/2005/8/layout/orgChart1"/>
    <dgm:cxn modelId="{43715A45-B11F-4903-8577-997FA383E66D}" type="presOf" srcId="{F455B581-0C97-4FE7-8523-F4792A9CC513}" destId="{77768023-BA06-4884-847B-00252A33E1D2}" srcOrd="1" destOrd="0" presId="urn:microsoft.com/office/officeart/2005/8/layout/orgChart1"/>
    <dgm:cxn modelId="{7EB456D5-A7B7-427F-90FD-CB420CFCA8EF}" type="presOf" srcId="{CD7B5108-7C44-40C7-A769-A1F70FEC16BC}" destId="{D2C7CD65-AD91-4450-9B8B-F0F2AC0B3B42}" srcOrd="1" destOrd="0" presId="urn:microsoft.com/office/officeart/2005/8/layout/orgChart1"/>
    <dgm:cxn modelId="{E7642559-BDBA-417B-B329-5BFCA12E800D}" type="presOf" srcId="{50D2AD66-842A-48E2-BAB3-C7E3EDB0464A}" destId="{E307C405-CD22-4261-A933-E4E5768DA3E6}" srcOrd="0" destOrd="0" presId="urn:microsoft.com/office/officeart/2005/8/layout/orgChart1"/>
    <dgm:cxn modelId="{60BA3789-85D5-4416-BF86-FB03D3DBB6F7}" type="presOf" srcId="{AAC78502-1203-493F-8E04-9A5E07A3E9F9}" destId="{78313F42-4CAF-442F-A1E7-CBBB7CDE9E71}" srcOrd="0" destOrd="0" presId="urn:microsoft.com/office/officeart/2005/8/layout/orgChart1"/>
    <dgm:cxn modelId="{3333190E-321B-4091-ACA1-E530867D5734}" type="presOf" srcId="{27C516E5-88AA-45BC-918A-7D2C99FE5584}" destId="{22664E62-0759-42E9-8155-490D335A08EA}" srcOrd="0" destOrd="0" presId="urn:microsoft.com/office/officeart/2005/8/layout/orgChart1"/>
    <dgm:cxn modelId="{B08C5F7D-AC19-402C-B952-089F36C295A1}" type="presOf" srcId="{CAC875F3-0E24-4F61-B2D1-157824EAC107}" destId="{F3E160AD-D052-40FD-8C47-CC8C6AD3BDDF}" srcOrd="0" destOrd="0" presId="urn:microsoft.com/office/officeart/2005/8/layout/orgChart1"/>
    <dgm:cxn modelId="{0AD845BD-1695-4553-BA18-7AB9E547107B}" type="presOf" srcId="{0D0BCC5A-735B-4FE2-8457-E87514226CFD}" destId="{E0854FD8-F956-4726-8B79-4D5F4A927208}" srcOrd="1" destOrd="0" presId="urn:microsoft.com/office/officeart/2005/8/layout/orgChart1"/>
    <dgm:cxn modelId="{0540D1BF-8D39-49ED-9176-74F50B377DA3}" type="presOf" srcId="{72D3F103-EB83-47A6-BAD4-8A447ADA4068}" destId="{59393A65-9787-4D87-B7ED-3DE919BD1C34}" srcOrd="0" destOrd="0" presId="urn:microsoft.com/office/officeart/2005/8/layout/orgChart1"/>
    <dgm:cxn modelId="{8946F9CC-50C4-49ED-A4B3-964260841FA6}" type="presOf" srcId="{C2AAE17F-38FE-4789-BC55-83198407E687}" destId="{BDFC5D6F-8B5E-476F-B20C-983D09F4A542}" srcOrd="0" destOrd="0" presId="urn:microsoft.com/office/officeart/2005/8/layout/orgChart1"/>
    <dgm:cxn modelId="{34014E53-06B0-4C1E-BCF4-AE07B364A8B1}" srcId="{14414A4C-3263-45D1-98E6-E4B4A3EECB9B}" destId="{3F4DA2D9-87D6-4104-BED2-CFCEFD8987D2}" srcOrd="0" destOrd="0" parTransId="{2F15B655-83E4-4A8A-AC1B-88C330BA947C}" sibTransId="{A17A9936-4E1B-4803-9055-D655905CE3D8}"/>
    <dgm:cxn modelId="{41C2F428-B76C-4F58-A4CE-4F18D6336967}" type="presOf" srcId="{0D4A4CBD-8B24-4A2A-878D-6B890F6340D3}" destId="{87D3345A-8445-4ADA-B9F9-91C428D8D650}" srcOrd="0" destOrd="0" presId="urn:microsoft.com/office/officeart/2005/8/layout/orgChart1"/>
    <dgm:cxn modelId="{2EED47B7-E7C7-4F12-95B7-981778D94FCE}" type="presOf" srcId="{97D639C6-C578-4EFA-A844-A4BCB78E9377}" destId="{4C191038-5557-43D8-8815-30ABA67EC743}" srcOrd="0" destOrd="0" presId="urn:microsoft.com/office/officeart/2005/8/layout/orgChart1"/>
    <dgm:cxn modelId="{71B57713-2E54-45D2-A3AD-A9544AE05D1B}" type="presOf" srcId="{FF1B8FF3-FE2A-4F0E-A2D0-0C77E2833B0B}" destId="{708E615F-1C4C-4270-B098-1BC8E724FB6C}" srcOrd="0" destOrd="0" presId="urn:microsoft.com/office/officeart/2005/8/layout/orgChart1"/>
    <dgm:cxn modelId="{B3FA4A72-262A-4929-8B35-350DBE034560}" srcId="{7F33CCE1-02E3-43B5-B81F-209EEFECBE1D}" destId="{CD7B5108-7C44-40C7-A769-A1F70FEC16BC}" srcOrd="0" destOrd="0" parTransId="{97D639C6-C578-4EFA-A844-A4BCB78E9377}" sibTransId="{F4D5AAE7-A74B-4B57-901B-84AE8F277F4C}"/>
    <dgm:cxn modelId="{4E20F56F-F668-48C6-886F-2D6E4E5662DC}" type="presOf" srcId="{14414A4C-3263-45D1-98E6-E4B4A3EECB9B}" destId="{2709C965-6598-45B6-9E76-32B50C569C36}" srcOrd="0" destOrd="0" presId="urn:microsoft.com/office/officeart/2005/8/layout/orgChart1"/>
    <dgm:cxn modelId="{46792E2F-C559-4A5F-8495-01C099DC22E7}" type="presOf" srcId="{467DB0B5-AE0D-46CB-9629-EFAB9B122820}" destId="{884B3303-4EB4-4A82-803E-05C68FF972C3}" srcOrd="0" destOrd="0" presId="urn:microsoft.com/office/officeart/2005/8/layout/orgChart1"/>
    <dgm:cxn modelId="{67DEA095-0E9B-4CB9-BB70-CDE77A5D778A}" type="presOf" srcId="{E5674726-A89B-4709-9A17-3B2523683CFC}" destId="{C26C7C6A-6CC2-4B66-8640-4D736EF85E95}" srcOrd="1" destOrd="0" presId="urn:microsoft.com/office/officeart/2005/8/layout/orgChart1"/>
    <dgm:cxn modelId="{CC5C2ABC-7164-41EA-BD32-C249FB791CF1}" type="presOf" srcId="{FEA9359D-468F-47DC-93AB-BDBCA4523566}" destId="{43B9C5D6-A9B4-4419-A4B5-E307F4A608A2}" srcOrd="0" destOrd="0" presId="urn:microsoft.com/office/officeart/2005/8/layout/orgChart1"/>
    <dgm:cxn modelId="{F5959557-D15D-4DCE-B12F-DC6D61BDCE98}" srcId="{432F0D77-100D-4CEF-93AE-28ABC0D963CD}" destId="{E6D1ECAA-1FFC-4139-BFBD-A8783FD50E94}" srcOrd="0" destOrd="0" parTransId="{AAC78502-1203-493F-8E04-9A5E07A3E9F9}" sibTransId="{41A392DB-E65A-4F0E-8484-E4CF971D1645}"/>
    <dgm:cxn modelId="{3569D841-96EB-46CE-A573-D090AF6A9CA4}" type="presOf" srcId="{CD7B5108-7C44-40C7-A769-A1F70FEC16BC}" destId="{D0F2E80B-C175-4A55-B606-5AFAA7E4B2A0}" srcOrd="0" destOrd="0" presId="urn:microsoft.com/office/officeart/2005/8/layout/orgChart1"/>
    <dgm:cxn modelId="{0EB55EA6-A7DF-41E9-AAB1-9E6E3E3DF62F}" type="presOf" srcId="{473EF2AD-84E3-44FD-A7E2-28A46468A669}" destId="{9439675E-FD28-4F9C-B9A0-06C905D52096}" srcOrd="0" destOrd="0" presId="urn:microsoft.com/office/officeart/2005/8/layout/orgChart1"/>
    <dgm:cxn modelId="{48F3E43E-9E4C-4DC9-9483-767E6AFB90F0}" srcId="{C2AAE17F-38FE-4789-BC55-83198407E687}" destId="{79424534-0A7B-4CC7-83B7-EF7EEB5A4766}" srcOrd="0" destOrd="0" parTransId="{0084941D-8517-471C-85BE-721D3C27FC47}" sibTransId="{EDC6EE0F-0FFF-43AB-8B3A-9AC5A2FEA0AE}"/>
    <dgm:cxn modelId="{84FBBEDA-0EF0-4DF4-9DFC-320623C71758}" type="presOf" srcId="{E6D1ECAA-1FFC-4139-BFBD-A8783FD50E94}" destId="{CF97A38B-58E1-4CBC-A698-2A1B6C5915AE}" srcOrd="0" destOrd="0" presId="urn:microsoft.com/office/officeart/2005/8/layout/orgChart1"/>
    <dgm:cxn modelId="{7D93DC10-145C-4F2C-8B5A-5B19E0B35E07}" type="presOf" srcId="{3F4DA2D9-87D6-4104-BED2-CFCEFD8987D2}" destId="{6AF93387-D39A-45BE-9E87-775C27F71220}" srcOrd="0" destOrd="0" presId="urn:microsoft.com/office/officeart/2005/8/layout/orgChart1"/>
    <dgm:cxn modelId="{2D9F425B-DFB9-4AD2-A0AB-33AC7C58D0D5}" type="presOf" srcId="{27C516E5-88AA-45BC-918A-7D2C99FE5584}" destId="{9C77A3AF-623C-47FA-973D-54A949EDAC2A}" srcOrd="1" destOrd="0" presId="urn:microsoft.com/office/officeart/2005/8/layout/orgChart1"/>
    <dgm:cxn modelId="{F569C64C-67DC-4CC0-9624-FCFA08CFE40F}" type="presOf" srcId="{E5674726-A89B-4709-9A17-3B2523683CFC}" destId="{29A11181-7FA4-4520-AE59-8AD7524ACBFF}" srcOrd="0" destOrd="0" presId="urn:microsoft.com/office/officeart/2005/8/layout/orgChart1"/>
    <dgm:cxn modelId="{994D2CD5-0B66-491E-AA25-351748505531}" type="presOf" srcId="{D2BA5895-0D4D-46DB-99F5-F9B1221820B7}" destId="{DB9AD62D-1A8A-4F8F-86A9-910AD1F04043}" srcOrd="1" destOrd="0" presId="urn:microsoft.com/office/officeart/2005/8/layout/orgChart1"/>
    <dgm:cxn modelId="{E7798F99-0FDD-4D4C-8B56-79753280C54E}" srcId="{D2BA5895-0D4D-46DB-99F5-F9B1221820B7}" destId="{7F33CCE1-02E3-43B5-B81F-209EEFECBE1D}" srcOrd="3" destOrd="0" parTransId="{7F578641-BC0E-44DE-8CE0-5D3A19EE2FD3}" sibTransId="{F0D3E24A-19FC-4A69-9DB0-10A34B4B867F}"/>
    <dgm:cxn modelId="{F40A8EC1-AEE8-4709-845B-8DD5F3A41708}" type="presOf" srcId="{7F578641-BC0E-44DE-8CE0-5D3A19EE2FD3}" destId="{17F74D59-F1AC-4CEA-A421-D216C9825F2F}" srcOrd="0" destOrd="0" presId="urn:microsoft.com/office/officeart/2005/8/layout/orgChart1"/>
    <dgm:cxn modelId="{7E578E89-B4F2-4128-8798-A9294ACD9733}" type="presOf" srcId="{FEA9359D-468F-47DC-93AB-BDBCA4523566}" destId="{38124849-0576-4D9F-9ED3-22A1549C178B}" srcOrd="1" destOrd="0" presId="urn:microsoft.com/office/officeart/2005/8/layout/orgChart1"/>
    <dgm:cxn modelId="{B2393C5A-340A-4A86-8A73-FD0BC079DB3A}" type="presOf" srcId="{B9C8A6DC-3451-4FBB-93BE-E1C76708653B}" destId="{5AF9CCF6-3988-4792-A63B-BDE290A9A1FF}" srcOrd="0" destOrd="0" presId="urn:microsoft.com/office/officeart/2005/8/layout/orgChart1"/>
    <dgm:cxn modelId="{97978676-7C9D-49CA-A4A1-154C4FD79B8E}" type="presOf" srcId="{7B828FD2-6EBB-4FA4-B8C6-D364F90E9ED2}" destId="{C02F3054-9888-4168-A9BF-C9D37DE11C8E}" srcOrd="0" destOrd="0" presId="urn:microsoft.com/office/officeart/2005/8/layout/orgChart1"/>
    <dgm:cxn modelId="{6DD5F9B2-4A0A-4294-8B23-D8C89E3FF0AD}" type="presOf" srcId="{8FE6B35C-AFCC-461E-8A3B-672957F92997}" destId="{46044D37-FF17-472D-8F34-9182556F6EC6}" srcOrd="0" destOrd="0" presId="urn:microsoft.com/office/officeart/2005/8/layout/orgChart1"/>
    <dgm:cxn modelId="{262B5E4B-60F6-4E35-966D-77630CD1B6E0}" type="presOf" srcId="{432F0D77-100D-4CEF-93AE-28ABC0D963CD}" destId="{F8C506D4-9465-472C-909D-38C96ECF0DBE}" srcOrd="1" destOrd="0" presId="urn:microsoft.com/office/officeart/2005/8/layout/orgChart1"/>
    <dgm:cxn modelId="{1F7BB863-9FE6-412D-A0DE-A2DCB9527507}" type="presOf" srcId="{55161BEA-B9A6-4F08-99CA-046230736577}" destId="{7806DB7D-22E6-4528-AD7A-55F96A2ECB85}" srcOrd="0" destOrd="0" presId="urn:microsoft.com/office/officeart/2005/8/layout/orgChart1"/>
    <dgm:cxn modelId="{CD7E0E6C-62BB-4D09-90A2-CEAA22EF68BB}" type="presOf" srcId="{2F15B655-83E4-4A8A-AC1B-88C330BA947C}" destId="{BEF849A5-5075-48F9-8DB2-EB66487120BD}" srcOrd="0" destOrd="0" presId="urn:microsoft.com/office/officeart/2005/8/layout/orgChart1"/>
    <dgm:cxn modelId="{638F41C6-C744-46E5-B4B0-63F943398395}" type="presOf" srcId="{F455B581-0C97-4FE7-8523-F4792A9CC513}" destId="{1040E615-1CE8-4046-9604-A64A013043B0}" srcOrd="0" destOrd="0" presId="urn:microsoft.com/office/officeart/2005/8/layout/orgChart1"/>
    <dgm:cxn modelId="{09C69ABF-112B-42BE-B35B-E8305E3227E4}" type="presOf" srcId="{006C1B4A-E802-4A7C-8FEC-CA0B08A232B4}" destId="{0D0123A2-9E59-4A0D-A524-16F06ACF08AB}" srcOrd="0" destOrd="0" presId="urn:microsoft.com/office/officeart/2005/8/layout/orgChart1"/>
    <dgm:cxn modelId="{884A2DF5-D2BD-4321-8EFA-0F538CFEF090}" type="presOf" srcId="{50D2AD66-842A-48E2-BAB3-C7E3EDB0464A}" destId="{874B73E1-7AE3-4C06-93C2-4FEAFD4062A8}" srcOrd="1" destOrd="0" presId="urn:microsoft.com/office/officeart/2005/8/layout/orgChart1"/>
    <dgm:cxn modelId="{9F636AE4-2A2A-43E3-9E6B-50BEE86D5433}" type="presOf" srcId="{006C1B4A-E802-4A7C-8FEC-CA0B08A232B4}" destId="{97C64457-D0DA-4E18-B4B8-E53F2B9E7514}" srcOrd="1" destOrd="0" presId="urn:microsoft.com/office/officeart/2005/8/layout/orgChart1"/>
    <dgm:cxn modelId="{C227DBEE-AC92-419D-AC3E-93294B958A88}" type="presOf" srcId="{301D61B0-16F7-4CE8-8166-AB8AC918B650}" destId="{3432CD5E-72E2-4A29-B95C-C16CC0291D15}" srcOrd="0" destOrd="0" presId="urn:microsoft.com/office/officeart/2005/8/layout/orgChart1"/>
    <dgm:cxn modelId="{0129665C-6380-4311-BEF7-50C0DB9FA8D4}" type="presOf" srcId="{79424534-0A7B-4CC7-83B7-EF7EEB5A4766}" destId="{15696A8A-77CB-4EA7-8642-951FE5937A8C}" srcOrd="1" destOrd="0" presId="urn:microsoft.com/office/officeart/2005/8/layout/orgChart1"/>
    <dgm:cxn modelId="{C6627AD0-6867-4D04-AE84-61289161ED18}" type="presOf" srcId="{432F0D77-100D-4CEF-93AE-28ABC0D963CD}" destId="{FB2D3F89-BB52-4DC5-9572-E5A6E1DF8802}" srcOrd="0" destOrd="0" presId="urn:microsoft.com/office/officeart/2005/8/layout/orgChart1"/>
    <dgm:cxn modelId="{079537DD-B752-4932-AEAF-C2DC8F86399F}" type="presOf" srcId="{7F33CCE1-02E3-43B5-B81F-209EEFECBE1D}" destId="{A8FD9207-0809-4A0D-8D5A-72A02E9F14C1}" srcOrd="1" destOrd="0" presId="urn:microsoft.com/office/officeart/2005/8/layout/orgChart1"/>
    <dgm:cxn modelId="{93910EEC-F1F9-4CB3-A161-B9F41D7B66FE}" type="presOf" srcId="{14414A4C-3263-45D1-98E6-E4B4A3EECB9B}" destId="{6B1C3BEE-4004-4466-B360-BAC79817943C}" srcOrd="1" destOrd="0" presId="urn:microsoft.com/office/officeart/2005/8/layout/orgChart1"/>
    <dgm:cxn modelId="{036B7BD9-3A4E-45CA-899B-BED4E62123A9}" type="presOf" srcId="{DA4873E4-1AD6-4F4C-B7CA-D94BCB5A7676}" destId="{E6ED2741-3EFB-434B-AE68-70D317C33CC2}" srcOrd="1" destOrd="0" presId="urn:microsoft.com/office/officeart/2005/8/layout/orgChart1"/>
    <dgm:cxn modelId="{929792DC-D3FE-4946-8C1B-249716C70786}" type="presOf" srcId="{DA4873E4-1AD6-4F4C-B7CA-D94BCB5A7676}" destId="{44C2B2EE-E0F3-4101-9C16-A359B6021333}" srcOrd="0" destOrd="0" presId="urn:microsoft.com/office/officeart/2005/8/layout/orgChart1"/>
    <dgm:cxn modelId="{20A601A3-2E73-45E5-B6C4-DC3BFBE80420}" type="presOf" srcId="{260D01C6-F694-496B-B81B-43874622320D}" destId="{7706B87B-992A-4DCF-9355-188D09F7F55A}" srcOrd="1" destOrd="0" presId="urn:microsoft.com/office/officeart/2005/8/layout/orgChart1"/>
    <dgm:cxn modelId="{AE8D010B-159B-48AB-A7A3-7558CA4BA6C5}" srcId="{D2BA5895-0D4D-46DB-99F5-F9B1221820B7}" destId="{50D2AD66-842A-48E2-BAB3-C7E3EDB0464A}" srcOrd="1" destOrd="0" parTransId="{D1715C04-E3F2-4B2B-BFEE-236A872543AD}" sibTransId="{1DE3ADD4-CE2A-4593-8431-5BF4E5F99B9D}"/>
    <dgm:cxn modelId="{5BB6C7D1-0AF6-446C-8885-9FD00B3943DE}" type="presParOf" srcId="{392553F1-EF44-4314-A576-96CA83EF1B9E}" destId="{E810CFF7-0E9A-4CA6-9C73-6E72690A1DDB}" srcOrd="0" destOrd="0" presId="urn:microsoft.com/office/officeart/2005/8/layout/orgChart1"/>
    <dgm:cxn modelId="{B7961038-4E67-4A33-B40A-B1981DEA9191}" type="presParOf" srcId="{E810CFF7-0E9A-4CA6-9C73-6E72690A1DDB}" destId="{679B0E29-54E1-422F-817E-0FAA78CDEBF4}" srcOrd="0" destOrd="0" presId="urn:microsoft.com/office/officeart/2005/8/layout/orgChart1"/>
    <dgm:cxn modelId="{8C299FE3-5622-4EA6-AD22-1A52481F8C40}" type="presParOf" srcId="{679B0E29-54E1-422F-817E-0FAA78CDEBF4}" destId="{43B9C5D6-A9B4-4419-A4B5-E307F4A608A2}" srcOrd="0" destOrd="0" presId="urn:microsoft.com/office/officeart/2005/8/layout/orgChart1"/>
    <dgm:cxn modelId="{9E0FEB4C-D6F4-4579-9B57-5540BCFAC9D5}" type="presParOf" srcId="{679B0E29-54E1-422F-817E-0FAA78CDEBF4}" destId="{38124849-0576-4D9F-9ED3-22A1549C178B}" srcOrd="1" destOrd="0" presId="urn:microsoft.com/office/officeart/2005/8/layout/orgChart1"/>
    <dgm:cxn modelId="{70A1B078-EFF2-4A25-9E35-B2972DEE9858}" type="presParOf" srcId="{E810CFF7-0E9A-4CA6-9C73-6E72690A1DDB}" destId="{248E826B-28D9-4398-84E7-F7BB758A7B2D}" srcOrd="1" destOrd="0" presId="urn:microsoft.com/office/officeart/2005/8/layout/orgChart1"/>
    <dgm:cxn modelId="{0B4992E1-33F0-402E-8EC7-D27EFE30DDC3}" type="presParOf" srcId="{248E826B-28D9-4398-84E7-F7BB758A7B2D}" destId="{87D3345A-8445-4ADA-B9F9-91C428D8D650}" srcOrd="0" destOrd="0" presId="urn:microsoft.com/office/officeart/2005/8/layout/orgChart1"/>
    <dgm:cxn modelId="{E3AA4B24-03AD-417E-8DF1-F4D56EE1117E}" type="presParOf" srcId="{248E826B-28D9-4398-84E7-F7BB758A7B2D}" destId="{F312114B-4295-434C-B947-5C5A8B3A8ABF}" srcOrd="1" destOrd="0" presId="urn:microsoft.com/office/officeart/2005/8/layout/orgChart1"/>
    <dgm:cxn modelId="{94B93A15-F791-4B70-BA8C-CBCE2CAC83CA}" type="presParOf" srcId="{F312114B-4295-434C-B947-5C5A8B3A8ABF}" destId="{E6F9E14A-1204-46E3-A6EE-44B37889E8B0}" srcOrd="0" destOrd="0" presId="urn:microsoft.com/office/officeart/2005/8/layout/orgChart1"/>
    <dgm:cxn modelId="{9F44EAC3-E15D-42E4-BDF5-92534F3ED6C6}" type="presParOf" srcId="{E6F9E14A-1204-46E3-A6EE-44B37889E8B0}" destId="{44C2B2EE-E0F3-4101-9C16-A359B6021333}" srcOrd="0" destOrd="0" presId="urn:microsoft.com/office/officeart/2005/8/layout/orgChart1"/>
    <dgm:cxn modelId="{928B8BC4-EDDF-4428-BC59-1C9283145394}" type="presParOf" srcId="{E6F9E14A-1204-46E3-A6EE-44B37889E8B0}" destId="{E6ED2741-3EFB-434B-AE68-70D317C33CC2}" srcOrd="1" destOrd="0" presId="urn:microsoft.com/office/officeart/2005/8/layout/orgChart1"/>
    <dgm:cxn modelId="{AD627480-22F5-497B-97DF-05948806B700}" type="presParOf" srcId="{F312114B-4295-434C-B947-5C5A8B3A8ABF}" destId="{152DAAF7-5D62-4751-AA28-98814F62C979}" srcOrd="1" destOrd="0" presId="urn:microsoft.com/office/officeart/2005/8/layout/orgChart1"/>
    <dgm:cxn modelId="{14DEA27E-3C2B-4E0D-BCE3-2854773C48B0}" type="presParOf" srcId="{152DAAF7-5D62-4751-AA28-98814F62C979}" destId="{6ADDC8A6-2988-430A-AF73-A5BAD35047A9}" srcOrd="0" destOrd="0" presId="urn:microsoft.com/office/officeart/2005/8/layout/orgChart1"/>
    <dgm:cxn modelId="{A037092D-27BD-42D6-836B-B2B5D4679B34}" type="presParOf" srcId="{152DAAF7-5D62-4751-AA28-98814F62C979}" destId="{475F86B5-0050-47D9-8654-CF2B8B80DB18}" srcOrd="1" destOrd="0" presId="urn:microsoft.com/office/officeart/2005/8/layout/orgChart1"/>
    <dgm:cxn modelId="{794FA965-4231-4443-AD9C-14CA739D9F55}" type="presParOf" srcId="{475F86B5-0050-47D9-8654-CF2B8B80DB18}" destId="{019358C8-9375-4A68-8142-426D797F03B9}" srcOrd="0" destOrd="0" presId="urn:microsoft.com/office/officeart/2005/8/layout/orgChart1"/>
    <dgm:cxn modelId="{EB9D9369-8B37-4424-9252-D01AA97BAA8F}" type="presParOf" srcId="{019358C8-9375-4A68-8142-426D797F03B9}" destId="{2709C965-6598-45B6-9E76-32B50C569C36}" srcOrd="0" destOrd="0" presId="urn:microsoft.com/office/officeart/2005/8/layout/orgChart1"/>
    <dgm:cxn modelId="{B1ED45F5-6F4B-4B60-89F1-4F6B45EA8F9A}" type="presParOf" srcId="{019358C8-9375-4A68-8142-426D797F03B9}" destId="{6B1C3BEE-4004-4466-B360-BAC79817943C}" srcOrd="1" destOrd="0" presId="urn:microsoft.com/office/officeart/2005/8/layout/orgChart1"/>
    <dgm:cxn modelId="{5A2EE342-391F-43B8-8310-272254F7997E}" type="presParOf" srcId="{475F86B5-0050-47D9-8654-CF2B8B80DB18}" destId="{2920094E-7E07-4808-92EE-54AA34A163ED}" srcOrd="1" destOrd="0" presId="urn:microsoft.com/office/officeart/2005/8/layout/orgChart1"/>
    <dgm:cxn modelId="{FF31E103-01D7-412E-84DC-FD62C2C1B856}" type="presParOf" srcId="{2920094E-7E07-4808-92EE-54AA34A163ED}" destId="{BEF849A5-5075-48F9-8DB2-EB66487120BD}" srcOrd="0" destOrd="0" presId="urn:microsoft.com/office/officeart/2005/8/layout/orgChart1"/>
    <dgm:cxn modelId="{1B9BA9A1-5D6C-497F-931A-BA05D43C65B7}" type="presParOf" srcId="{2920094E-7E07-4808-92EE-54AA34A163ED}" destId="{BC079959-C8E7-4A66-8CAE-CCB2FEBFF67C}" srcOrd="1" destOrd="0" presId="urn:microsoft.com/office/officeart/2005/8/layout/orgChart1"/>
    <dgm:cxn modelId="{C5F9F098-54E5-44D5-B1E4-526CD66C9E13}" type="presParOf" srcId="{BC079959-C8E7-4A66-8CAE-CCB2FEBFF67C}" destId="{1A9E2896-01BE-4A35-92FE-CFB1D8CE380A}" srcOrd="0" destOrd="0" presId="urn:microsoft.com/office/officeart/2005/8/layout/orgChart1"/>
    <dgm:cxn modelId="{CA9B001F-946B-4E7E-9B5A-7D4BFA65BB23}" type="presParOf" srcId="{1A9E2896-01BE-4A35-92FE-CFB1D8CE380A}" destId="{6AF93387-D39A-45BE-9E87-775C27F71220}" srcOrd="0" destOrd="0" presId="urn:microsoft.com/office/officeart/2005/8/layout/orgChart1"/>
    <dgm:cxn modelId="{22DE92C2-D412-4AF2-A523-851903198F47}" type="presParOf" srcId="{1A9E2896-01BE-4A35-92FE-CFB1D8CE380A}" destId="{1541B746-9AA1-45A3-82A3-A1223FFB9F3D}" srcOrd="1" destOrd="0" presId="urn:microsoft.com/office/officeart/2005/8/layout/orgChart1"/>
    <dgm:cxn modelId="{5E97F0D4-8CFB-4414-AD09-E08DF10B0B14}" type="presParOf" srcId="{BC079959-C8E7-4A66-8CAE-CCB2FEBFF67C}" destId="{6E21369E-14C0-4DC7-B933-31B8CE72583C}" srcOrd="1" destOrd="0" presId="urn:microsoft.com/office/officeart/2005/8/layout/orgChart1"/>
    <dgm:cxn modelId="{3AFA624C-EB5B-404B-9EAB-A7690678772C}" type="presParOf" srcId="{BC079959-C8E7-4A66-8CAE-CCB2FEBFF67C}" destId="{7B40BA41-60CC-401A-BD52-D395F8AB0CBE}" srcOrd="2" destOrd="0" presId="urn:microsoft.com/office/officeart/2005/8/layout/orgChart1"/>
    <dgm:cxn modelId="{62694FE9-2183-4A1A-8300-868853DF386D}" type="presParOf" srcId="{2920094E-7E07-4808-92EE-54AA34A163ED}" destId="{C02F3054-9888-4168-A9BF-C9D37DE11C8E}" srcOrd="2" destOrd="0" presId="urn:microsoft.com/office/officeart/2005/8/layout/orgChart1"/>
    <dgm:cxn modelId="{0C9EC475-9611-43F2-B90B-300C83ABC5A8}" type="presParOf" srcId="{2920094E-7E07-4808-92EE-54AA34A163ED}" destId="{495C4705-257F-44CE-B2A7-9C840FE0347D}" srcOrd="3" destOrd="0" presId="urn:microsoft.com/office/officeart/2005/8/layout/orgChart1"/>
    <dgm:cxn modelId="{9249E820-36E1-42A2-AA87-EB5CFC2D2A27}" type="presParOf" srcId="{495C4705-257F-44CE-B2A7-9C840FE0347D}" destId="{6D8C7779-A247-42F6-B669-080340C84BF4}" srcOrd="0" destOrd="0" presId="urn:microsoft.com/office/officeart/2005/8/layout/orgChart1"/>
    <dgm:cxn modelId="{ABD8E37A-9559-4546-A13E-DFDBD6D991C8}" type="presParOf" srcId="{6D8C7779-A247-42F6-B669-080340C84BF4}" destId="{7806DB7D-22E6-4528-AD7A-55F96A2ECB85}" srcOrd="0" destOrd="0" presId="urn:microsoft.com/office/officeart/2005/8/layout/orgChart1"/>
    <dgm:cxn modelId="{FCE98BBB-7D45-47D7-B07D-146451FE06DD}" type="presParOf" srcId="{6D8C7779-A247-42F6-B669-080340C84BF4}" destId="{EAE9A22E-2A5E-450D-A16A-306A26326FF8}" srcOrd="1" destOrd="0" presId="urn:microsoft.com/office/officeart/2005/8/layout/orgChart1"/>
    <dgm:cxn modelId="{7EE2CA88-41A8-458B-A445-3EFCE6A9E2AD}" type="presParOf" srcId="{495C4705-257F-44CE-B2A7-9C840FE0347D}" destId="{BA01D426-A87A-4F8C-8387-CAAB8680C7BB}" srcOrd="1" destOrd="0" presId="urn:microsoft.com/office/officeart/2005/8/layout/orgChart1"/>
    <dgm:cxn modelId="{8F59C772-44D4-4E75-A9A4-FF156979E4E0}" type="presParOf" srcId="{495C4705-257F-44CE-B2A7-9C840FE0347D}" destId="{EF4B6A2E-57F5-4E71-A489-55BAD1EC1D46}" srcOrd="2" destOrd="0" presId="urn:microsoft.com/office/officeart/2005/8/layout/orgChart1"/>
    <dgm:cxn modelId="{CBD864FD-EE81-4BAD-8363-BBA200520A2A}" type="presParOf" srcId="{475F86B5-0050-47D9-8654-CF2B8B80DB18}" destId="{5A9E950F-B506-499D-949C-EBC6837D7517}" srcOrd="2" destOrd="0" presId="urn:microsoft.com/office/officeart/2005/8/layout/orgChart1"/>
    <dgm:cxn modelId="{AD0AD48C-3B36-4115-9B89-8193C5742453}" type="presParOf" srcId="{152DAAF7-5D62-4751-AA28-98814F62C979}" destId="{CCF6BA51-7ED0-484D-BEF7-1EC9D5DB9068}" srcOrd="2" destOrd="0" presId="urn:microsoft.com/office/officeart/2005/8/layout/orgChart1"/>
    <dgm:cxn modelId="{E94C4D8C-F9C6-4026-8978-9534D907EBF7}" type="presParOf" srcId="{152DAAF7-5D62-4751-AA28-98814F62C979}" destId="{641FD126-B7D0-44E4-BE9D-83EBBE870C13}" srcOrd="3" destOrd="0" presId="urn:microsoft.com/office/officeart/2005/8/layout/orgChart1"/>
    <dgm:cxn modelId="{F0B56AC3-20B5-4A9E-9214-C6EAA10CE3FB}" type="presParOf" srcId="{641FD126-B7D0-44E4-BE9D-83EBBE870C13}" destId="{F3A56118-9332-4B0B-8769-A5C973E175DE}" srcOrd="0" destOrd="0" presId="urn:microsoft.com/office/officeart/2005/8/layout/orgChart1"/>
    <dgm:cxn modelId="{91FA5B13-71A9-40D9-86BD-48BEDFF5387E}" type="presParOf" srcId="{F3A56118-9332-4B0B-8769-A5C973E175DE}" destId="{BDFC5D6F-8B5E-476F-B20C-983D09F4A542}" srcOrd="0" destOrd="0" presId="urn:microsoft.com/office/officeart/2005/8/layout/orgChart1"/>
    <dgm:cxn modelId="{4733BB69-BAEA-4F2B-AC12-222ED198EDEB}" type="presParOf" srcId="{F3A56118-9332-4B0B-8769-A5C973E175DE}" destId="{43F5C560-7AB4-41F6-A548-848A766AB484}" srcOrd="1" destOrd="0" presId="urn:microsoft.com/office/officeart/2005/8/layout/orgChart1"/>
    <dgm:cxn modelId="{F19E3229-823C-47D0-A27E-72DDEF8E0EC3}" type="presParOf" srcId="{641FD126-B7D0-44E4-BE9D-83EBBE870C13}" destId="{FB2C548F-4E97-4493-AFA5-24192F1B5BCC}" srcOrd="1" destOrd="0" presId="urn:microsoft.com/office/officeart/2005/8/layout/orgChart1"/>
    <dgm:cxn modelId="{CC6E6B95-F355-4313-8DA9-B5E4BFE783FD}" type="presParOf" srcId="{FB2C548F-4E97-4493-AFA5-24192F1B5BCC}" destId="{000EAEFD-A83B-40C5-BE8A-6A11BAEBF9AF}" srcOrd="0" destOrd="0" presId="urn:microsoft.com/office/officeart/2005/8/layout/orgChart1"/>
    <dgm:cxn modelId="{C1540C8E-2B4B-44BD-9E53-F3CEFF8D9402}" type="presParOf" srcId="{FB2C548F-4E97-4493-AFA5-24192F1B5BCC}" destId="{4D268F3F-CA4C-4F18-A7FE-A42203549928}" srcOrd="1" destOrd="0" presId="urn:microsoft.com/office/officeart/2005/8/layout/orgChart1"/>
    <dgm:cxn modelId="{4A1DB81E-19B9-4129-83FC-3BB49EC622E2}" type="presParOf" srcId="{4D268F3F-CA4C-4F18-A7FE-A42203549928}" destId="{F4FEBFE8-6761-4CEF-AA84-9B40B824D052}" srcOrd="0" destOrd="0" presId="urn:microsoft.com/office/officeart/2005/8/layout/orgChart1"/>
    <dgm:cxn modelId="{16B2841F-2D0A-4CC4-964A-36687FF73D09}" type="presParOf" srcId="{F4FEBFE8-6761-4CEF-AA84-9B40B824D052}" destId="{B95F7EB1-B8D8-412F-821B-87F1302855BC}" srcOrd="0" destOrd="0" presId="urn:microsoft.com/office/officeart/2005/8/layout/orgChart1"/>
    <dgm:cxn modelId="{672C5951-CD5A-4838-AD45-1213AC4B3B4C}" type="presParOf" srcId="{F4FEBFE8-6761-4CEF-AA84-9B40B824D052}" destId="{15696A8A-77CB-4EA7-8642-951FE5937A8C}" srcOrd="1" destOrd="0" presId="urn:microsoft.com/office/officeart/2005/8/layout/orgChart1"/>
    <dgm:cxn modelId="{D11FFF7A-B514-4B32-BC2A-7BFC46DB837F}" type="presParOf" srcId="{4D268F3F-CA4C-4F18-A7FE-A42203549928}" destId="{F12E3AFB-4DBC-41E9-8421-B4FBDA2178EF}" srcOrd="1" destOrd="0" presId="urn:microsoft.com/office/officeart/2005/8/layout/orgChart1"/>
    <dgm:cxn modelId="{61EE8AA1-A4B7-4E83-BCB6-69677217AF0D}" type="presParOf" srcId="{4D268F3F-CA4C-4F18-A7FE-A42203549928}" destId="{3C571C58-EB79-4686-83C3-D82051AF6A8C}" srcOrd="2" destOrd="0" presId="urn:microsoft.com/office/officeart/2005/8/layout/orgChart1"/>
    <dgm:cxn modelId="{7C0D9F94-DEE7-48CB-92F4-B6B6F870A5C7}" type="presParOf" srcId="{FB2C548F-4E97-4493-AFA5-24192F1B5BCC}" destId="{9439675E-FD28-4F9C-B9A0-06C905D52096}" srcOrd="2" destOrd="0" presId="urn:microsoft.com/office/officeart/2005/8/layout/orgChart1"/>
    <dgm:cxn modelId="{4128CABF-6A43-4993-8C91-D1F4094ABB8B}" type="presParOf" srcId="{FB2C548F-4E97-4493-AFA5-24192F1B5BCC}" destId="{7F3AD5C6-9814-488D-AD6B-4EA4BA58E1EA}" srcOrd="3" destOrd="0" presId="urn:microsoft.com/office/officeart/2005/8/layout/orgChart1"/>
    <dgm:cxn modelId="{5F5E7968-0F5C-4A0F-807B-4D86128A3116}" type="presParOf" srcId="{7F3AD5C6-9814-488D-AD6B-4EA4BA58E1EA}" destId="{1C093CE2-DAA0-4D08-8490-A714A06A3C34}" srcOrd="0" destOrd="0" presId="urn:microsoft.com/office/officeart/2005/8/layout/orgChart1"/>
    <dgm:cxn modelId="{1CC4FF40-1252-4221-B030-F53A57C11EA8}" type="presParOf" srcId="{1C093CE2-DAA0-4D08-8490-A714A06A3C34}" destId="{884B3303-4EB4-4A82-803E-05C68FF972C3}" srcOrd="0" destOrd="0" presId="urn:microsoft.com/office/officeart/2005/8/layout/orgChart1"/>
    <dgm:cxn modelId="{83BD4ED9-BBBE-4E88-9D33-8B9AF4361250}" type="presParOf" srcId="{1C093CE2-DAA0-4D08-8490-A714A06A3C34}" destId="{CAADC404-A7CC-49AC-A928-7C0827B9DBC1}" srcOrd="1" destOrd="0" presId="urn:microsoft.com/office/officeart/2005/8/layout/orgChart1"/>
    <dgm:cxn modelId="{7AC79808-CDF3-4B1F-8EE9-572E0D2146F0}" type="presParOf" srcId="{7F3AD5C6-9814-488D-AD6B-4EA4BA58E1EA}" destId="{78652EC8-9F02-42CA-8BA9-71D9240BC8A9}" srcOrd="1" destOrd="0" presId="urn:microsoft.com/office/officeart/2005/8/layout/orgChart1"/>
    <dgm:cxn modelId="{F381D652-ACF0-4F08-B40D-EB87B8C7A362}" type="presParOf" srcId="{7F3AD5C6-9814-488D-AD6B-4EA4BA58E1EA}" destId="{1C5E6588-2AD7-4707-BA73-C3002F45AD39}" srcOrd="2" destOrd="0" presId="urn:microsoft.com/office/officeart/2005/8/layout/orgChart1"/>
    <dgm:cxn modelId="{D5C25D5D-87A0-4405-9182-D2FEBDFF447B}" type="presParOf" srcId="{641FD126-B7D0-44E4-BE9D-83EBBE870C13}" destId="{C239C9C3-0653-47C2-9B77-16ED1FF47C9C}" srcOrd="2" destOrd="0" presId="urn:microsoft.com/office/officeart/2005/8/layout/orgChart1"/>
    <dgm:cxn modelId="{7EBD8ADE-9D9A-4EE3-B4A3-1DE036101954}" type="presParOf" srcId="{F312114B-4295-434C-B947-5C5A8B3A8ABF}" destId="{5A3D5690-552D-4C54-B07D-A7D0792F3B1F}" srcOrd="2" destOrd="0" presId="urn:microsoft.com/office/officeart/2005/8/layout/orgChart1"/>
    <dgm:cxn modelId="{1D5E7C6F-9136-403B-8651-210C026F9669}" type="presParOf" srcId="{248E826B-28D9-4398-84E7-F7BB758A7B2D}" destId="{12EE5C1C-B271-4913-BEA0-B19D70A624FA}" srcOrd="2" destOrd="0" presId="urn:microsoft.com/office/officeart/2005/8/layout/orgChart1"/>
    <dgm:cxn modelId="{27310026-A755-41AC-984D-FB43035085C6}" type="presParOf" srcId="{248E826B-28D9-4398-84E7-F7BB758A7B2D}" destId="{BCEBE085-47CA-4BAC-9074-40DED946D2CF}" srcOrd="3" destOrd="0" presId="urn:microsoft.com/office/officeart/2005/8/layout/orgChart1"/>
    <dgm:cxn modelId="{EC15DA1B-667A-49EE-BF53-9A1191435503}" type="presParOf" srcId="{BCEBE085-47CA-4BAC-9074-40DED946D2CF}" destId="{23202BFE-0DA3-47F5-9703-B377E9C80965}" srcOrd="0" destOrd="0" presId="urn:microsoft.com/office/officeart/2005/8/layout/orgChart1"/>
    <dgm:cxn modelId="{ACBB6704-CBDE-4326-B117-4F0984E5DEA3}" type="presParOf" srcId="{23202BFE-0DA3-47F5-9703-B377E9C80965}" destId="{EB01C773-309F-491D-872A-24AC838F53C8}" srcOrd="0" destOrd="0" presId="urn:microsoft.com/office/officeart/2005/8/layout/orgChart1"/>
    <dgm:cxn modelId="{164CCD50-7575-4401-8627-6784C0341795}" type="presParOf" srcId="{23202BFE-0DA3-47F5-9703-B377E9C80965}" destId="{DB9AD62D-1A8A-4F8F-86A9-910AD1F04043}" srcOrd="1" destOrd="0" presId="urn:microsoft.com/office/officeart/2005/8/layout/orgChart1"/>
    <dgm:cxn modelId="{C0C5DAF4-6D82-46E6-AFA9-195A420C1683}" type="presParOf" srcId="{BCEBE085-47CA-4BAC-9074-40DED946D2CF}" destId="{050FE960-D9BD-41E4-8157-B8064BC8DBBE}" srcOrd="1" destOrd="0" presId="urn:microsoft.com/office/officeart/2005/8/layout/orgChart1"/>
    <dgm:cxn modelId="{6D802BF4-3D27-4714-9932-4BE98447F54E}" type="presParOf" srcId="{050FE960-D9BD-41E4-8157-B8064BC8DBBE}" destId="{708E615F-1C4C-4270-B098-1BC8E724FB6C}" srcOrd="0" destOrd="0" presId="urn:microsoft.com/office/officeart/2005/8/layout/orgChart1"/>
    <dgm:cxn modelId="{FD54CCB5-54B7-46D5-A731-8045D9E71C8D}" type="presParOf" srcId="{050FE960-D9BD-41E4-8157-B8064BC8DBBE}" destId="{BB87703A-D549-48C8-A32F-5AA2BF2B2E88}" srcOrd="1" destOrd="0" presId="urn:microsoft.com/office/officeart/2005/8/layout/orgChart1"/>
    <dgm:cxn modelId="{AEE82E41-ACA5-4448-9265-6B2E856D00E2}" type="presParOf" srcId="{BB87703A-D549-48C8-A32F-5AA2BF2B2E88}" destId="{896AE148-6EE3-492A-82BD-459FDF6FE7E8}" srcOrd="0" destOrd="0" presId="urn:microsoft.com/office/officeart/2005/8/layout/orgChart1"/>
    <dgm:cxn modelId="{0B7F1DA0-6AC9-4EF8-B6F0-203510FE1CCD}" type="presParOf" srcId="{896AE148-6EE3-492A-82BD-459FDF6FE7E8}" destId="{3432CD5E-72E2-4A29-B95C-C16CC0291D15}" srcOrd="0" destOrd="0" presId="urn:microsoft.com/office/officeart/2005/8/layout/orgChart1"/>
    <dgm:cxn modelId="{C7D06FDB-5390-4DFD-87E3-4B23FADA8042}" type="presParOf" srcId="{896AE148-6EE3-492A-82BD-459FDF6FE7E8}" destId="{91ED454F-7308-41BA-8912-E437CC57F2B7}" srcOrd="1" destOrd="0" presId="urn:microsoft.com/office/officeart/2005/8/layout/orgChart1"/>
    <dgm:cxn modelId="{7675759E-0079-4A18-B709-81179068748D}" type="presParOf" srcId="{BB87703A-D549-48C8-A32F-5AA2BF2B2E88}" destId="{223FF3F3-7D31-4E57-8C9A-C342E87AB15A}" srcOrd="1" destOrd="0" presId="urn:microsoft.com/office/officeart/2005/8/layout/orgChart1"/>
    <dgm:cxn modelId="{4B8031D8-FA25-4E25-8887-479F36A5C088}" type="presParOf" srcId="{223FF3F3-7D31-4E57-8C9A-C342E87AB15A}" destId="{59393A65-9787-4D87-B7ED-3DE919BD1C34}" srcOrd="0" destOrd="0" presId="urn:microsoft.com/office/officeart/2005/8/layout/orgChart1"/>
    <dgm:cxn modelId="{EB8DB492-1C64-490A-8CD5-80C057F296CC}" type="presParOf" srcId="{223FF3F3-7D31-4E57-8C9A-C342E87AB15A}" destId="{C5BE275A-8B48-4B15-B39F-2F95F3DC64B7}" srcOrd="1" destOrd="0" presId="urn:microsoft.com/office/officeart/2005/8/layout/orgChart1"/>
    <dgm:cxn modelId="{3A97ADB8-7FE9-40DD-A8E9-A4C549809052}" type="presParOf" srcId="{C5BE275A-8B48-4B15-B39F-2F95F3DC64B7}" destId="{88C61DD8-7A28-4353-A238-DD310D3987B0}" srcOrd="0" destOrd="0" presId="urn:microsoft.com/office/officeart/2005/8/layout/orgChart1"/>
    <dgm:cxn modelId="{8B502B38-9C5C-4466-A3DA-D174A515101C}" type="presParOf" srcId="{88C61DD8-7A28-4353-A238-DD310D3987B0}" destId="{4207B791-285C-4E11-9A27-D7D4D5111FE5}" srcOrd="0" destOrd="0" presId="urn:microsoft.com/office/officeart/2005/8/layout/orgChart1"/>
    <dgm:cxn modelId="{4DCFED6A-6C01-4608-8D75-1E7F6D123E62}" type="presParOf" srcId="{88C61DD8-7A28-4353-A238-DD310D3987B0}" destId="{E0854FD8-F956-4726-8B79-4D5F4A927208}" srcOrd="1" destOrd="0" presId="urn:microsoft.com/office/officeart/2005/8/layout/orgChart1"/>
    <dgm:cxn modelId="{F4DC7E27-EF3C-4293-B847-1180142183D7}" type="presParOf" srcId="{C5BE275A-8B48-4B15-B39F-2F95F3DC64B7}" destId="{D7C808A8-B2FD-42F7-9734-65BC9A1BEDD8}" srcOrd="1" destOrd="0" presId="urn:microsoft.com/office/officeart/2005/8/layout/orgChart1"/>
    <dgm:cxn modelId="{8A96D879-15FF-4567-9165-D79DE620A956}" type="presParOf" srcId="{C5BE275A-8B48-4B15-B39F-2F95F3DC64B7}" destId="{22A45712-1870-4E52-BD5E-70232F177BBE}" srcOrd="2" destOrd="0" presId="urn:microsoft.com/office/officeart/2005/8/layout/orgChart1"/>
    <dgm:cxn modelId="{CE98AE2E-56E9-45DD-8C64-9BF33AE47F9B}" type="presParOf" srcId="{BB87703A-D549-48C8-A32F-5AA2BF2B2E88}" destId="{5117EFDF-C626-4CCB-94E1-E72529DDA706}" srcOrd="2" destOrd="0" presId="urn:microsoft.com/office/officeart/2005/8/layout/orgChart1"/>
    <dgm:cxn modelId="{BEE94579-04E0-4D8A-A8C8-D2DAC4A9AFAA}" type="presParOf" srcId="{050FE960-D9BD-41E4-8157-B8064BC8DBBE}" destId="{91BE54FD-F926-4D7C-A333-FB15825E0904}" srcOrd="2" destOrd="0" presId="urn:microsoft.com/office/officeart/2005/8/layout/orgChart1"/>
    <dgm:cxn modelId="{0449DC31-0B78-4B42-993C-0425CA0F9A17}" type="presParOf" srcId="{050FE960-D9BD-41E4-8157-B8064BC8DBBE}" destId="{DFAF54E0-DF06-4C8B-8C70-3B1003C5990B}" srcOrd="3" destOrd="0" presId="urn:microsoft.com/office/officeart/2005/8/layout/orgChart1"/>
    <dgm:cxn modelId="{53701B16-9F22-4437-95B7-643A727461EB}" type="presParOf" srcId="{DFAF54E0-DF06-4C8B-8C70-3B1003C5990B}" destId="{3EC5233C-8897-4DA1-9183-BAC7E39FBA05}" srcOrd="0" destOrd="0" presId="urn:microsoft.com/office/officeart/2005/8/layout/orgChart1"/>
    <dgm:cxn modelId="{9272299C-8991-4095-9ACE-26BA8BD36444}" type="presParOf" srcId="{3EC5233C-8897-4DA1-9183-BAC7E39FBA05}" destId="{E307C405-CD22-4261-A933-E4E5768DA3E6}" srcOrd="0" destOrd="0" presId="urn:microsoft.com/office/officeart/2005/8/layout/orgChart1"/>
    <dgm:cxn modelId="{1BB6750A-4EB4-4666-8CDD-948AA5E0F6C7}" type="presParOf" srcId="{3EC5233C-8897-4DA1-9183-BAC7E39FBA05}" destId="{874B73E1-7AE3-4C06-93C2-4FEAFD4062A8}" srcOrd="1" destOrd="0" presId="urn:microsoft.com/office/officeart/2005/8/layout/orgChart1"/>
    <dgm:cxn modelId="{9BAF20B3-08EE-48F7-B371-08AB4E0065D3}" type="presParOf" srcId="{DFAF54E0-DF06-4C8B-8C70-3B1003C5990B}" destId="{F843EEC7-8608-4BCB-9411-66EB4E9C347C}" srcOrd="1" destOrd="0" presId="urn:microsoft.com/office/officeart/2005/8/layout/orgChart1"/>
    <dgm:cxn modelId="{AF0FD8A3-C25B-4049-9FCC-79B6627F7E7D}" type="presParOf" srcId="{F843EEC7-8608-4BCB-9411-66EB4E9C347C}" destId="{816680F7-3D97-4E96-A6E2-383308833B91}" srcOrd="0" destOrd="0" presId="urn:microsoft.com/office/officeart/2005/8/layout/orgChart1"/>
    <dgm:cxn modelId="{A1A2CDD5-3203-4CA2-A537-323BC7A0BC65}" type="presParOf" srcId="{F843EEC7-8608-4BCB-9411-66EB4E9C347C}" destId="{B6745A6F-9041-4AEC-B34A-E05F5932B900}" srcOrd="1" destOrd="0" presId="urn:microsoft.com/office/officeart/2005/8/layout/orgChart1"/>
    <dgm:cxn modelId="{9FAB4E94-6FC9-4FB3-B910-4AFAE1D6ECD6}" type="presParOf" srcId="{B6745A6F-9041-4AEC-B34A-E05F5932B900}" destId="{5CF2D858-7099-4796-886B-82AE08537FAB}" srcOrd="0" destOrd="0" presId="urn:microsoft.com/office/officeart/2005/8/layout/orgChart1"/>
    <dgm:cxn modelId="{E10B1E7D-C194-45A0-AF8F-6BAF83250DC4}" type="presParOf" srcId="{5CF2D858-7099-4796-886B-82AE08537FAB}" destId="{455CB4F7-75B3-46D0-BAC5-46302407CEB7}" srcOrd="0" destOrd="0" presId="urn:microsoft.com/office/officeart/2005/8/layout/orgChart1"/>
    <dgm:cxn modelId="{DF69E21A-27F1-43A9-9339-C4DCAD6FB4E4}" type="presParOf" srcId="{5CF2D858-7099-4796-886B-82AE08537FAB}" destId="{7706B87B-992A-4DCF-9355-188D09F7F55A}" srcOrd="1" destOrd="0" presId="urn:microsoft.com/office/officeart/2005/8/layout/orgChart1"/>
    <dgm:cxn modelId="{F8A13FDE-D545-4E59-B73E-062F62A8A282}" type="presParOf" srcId="{B6745A6F-9041-4AEC-B34A-E05F5932B900}" destId="{DCFDEE22-E87E-482F-874E-3A18C34974B3}" srcOrd="1" destOrd="0" presId="urn:microsoft.com/office/officeart/2005/8/layout/orgChart1"/>
    <dgm:cxn modelId="{63868AE4-8198-4BF5-A6DB-FFE30C78EDFA}" type="presParOf" srcId="{B6745A6F-9041-4AEC-B34A-E05F5932B900}" destId="{B7F6E60C-6275-489E-BDA3-9C51E70DB0CF}" srcOrd="2" destOrd="0" presId="urn:microsoft.com/office/officeart/2005/8/layout/orgChart1"/>
    <dgm:cxn modelId="{A7F4AB85-978F-4DED-9089-F31274082530}" type="presParOf" srcId="{F843EEC7-8608-4BCB-9411-66EB4E9C347C}" destId="{5AF9CCF6-3988-4792-A63B-BDE290A9A1FF}" srcOrd="2" destOrd="0" presId="urn:microsoft.com/office/officeart/2005/8/layout/orgChart1"/>
    <dgm:cxn modelId="{3B9B1585-9A73-46E8-B4AF-67AB34487ADA}" type="presParOf" srcId="{F843EEC7-8608-4BCB-9411-66EB4E9C347C}" destId="{2B8F155C-2B8A-48F1-9326-B069C77A0600}" srcOrd="3" destOrd="0" presId="urn:microsoft.com/office/officeart/2005/8/layout/orgChart1"/>
    <dgm:cxn modelId="{9A1AB959-EE56-4E4E-BCAD-119B7FAE6882}" type="presParOf" srcId="{2B8F155C-2B8A-48F1-9326-B069C77A0600}" destId="{9FC5BF54-D192-4AFF-95BA-82039D226B4F}" srcOrd="0" destOrd="0" presId="urn:microsoft.com/office/officeart/2005/8/layout/orgChart1"/>
    <dgm:cxn modelId="{4BBD4673-69B1-47E5-B6AD-E48DA80A061D}" type="presParOf" srcId="{9FC5BF54-D192-4AFF-95BA-82039D226B4F}" destId="{22664E62-0759-42E9-8155-490D335A08EA}" srcOrd="0" destOrd="0" presId="urn:microsoft.com/office/officeart/2005/8/layout/orgChart1"/>
    <dgm:cxn modelId="{11E8C8D4-4F1B-419B-B9CF-6A3B6356FD85}" type="presParOf" srcId="{9FC5BF54-D192-4AFF-95BA-82039D226B4F}" destId="{9C77A3AF-623C-47FA-973D-54A949EDAC2A}" srcOrd="1" destOrd="0" presId="urn:microsoft.com/office/officeart/2005/8/layout/orgChart1"/>
    <dgm:cxn modelId="{0EF1CFDC-2113-44B5-AE53-33893F18C4D8}" type="presParOf" srcId="{2B8F155C-2B8A-48F1-9326-B069C77A0600}" destId="{E04E479A-1919-4EA4-8013-6EA9F8645FC4}" srcOrd="1" destOrd="0" presId="urn:microsoft.com/office/officeart/2005/8/layout/orgChart1"/>
    <dgm:cxn modelId="{1C307188-D4C4-4CA6-B338-FA3C12D9BC6A}" type="presParOf" srcId="{2B8F155C-2B8A-48F1-9326-B069C77A0600}" destId="{67761C34-A570-4726-AE86-8C2118D56C99}" srcOrd="2" destOrd="0" presId="urn:microsoft.com/office/officeart/2005/8/layout/orgChart1"/>
    <dgm:cxn modelId="{F4240B32-8D93-44A4-8B50-9D913E353DED}" type="presParOf" srcId="{F843EEC7-8608-4BCB-9411-66EB4E9C347C}" destId="{6D72C4D8-58D7-4703-A400-91FF5B40D455}" srcOrd="4" destOrd="0" presId="urn:microsoft.com/office/officeart/2005/8/layout/orgChart1"/>
    <dgm:cxn modelId="{6AC91EA9-93CB-438F-8EE3-790187F75D41}" type="presParOf" srcId="{F843EEC7-8608-4BCB-9411-66EB4E9C347C}" destId="{07FE3952-4D08-458D-97F0-B09203ED06B9}" srcOrd="5" destOrd="0" presId="urn:microsoft.com/office/officeart/2005/8/layout/orgChart1"/>
    <dgm:cxn modelId="{3FD2A3A4-47C7-4F21-9557-37B2A4850995}" type="presParOf" srcId="{07FE3952-4D08-458D-97F0-B09203ED06B9}" destId="{9A84D8E4-9E46-4F04-9559-F7D68567646F}" srcOrd="0" destOrd="0" presId="urn:microsoft.com/office/officeart/2005/8/layout/orgChart1"/>
    <dgm:cxn modelId="{031F0EFA-A068-4D2E-9870-2064FDE720A9}" type="presParOf" srcId="{9A84D8E4-9E46-4F04-9559-F7D68567646F}" destId="{29A11181-7FA4-4520-AE59-8AD7524ACBFF}" srcOrd="0" destOrd="0" presId="urn:microsoft.com/office/officeart/2005/8/layout/orgChart1"/>
    <dgm:cxn modelId="{28DB7D8F-EB01-476B-A2A7-A1CAA2E7F563}" type="presParOf" srcId="{9A84D8E4-9E46-4F04-9559-F7D68567646F}" destId="{C26C7C6A-6CC2-4B66-8640-4D736EF85E95}" srcOrd="1" destOrd="0" presId="urn:microsoft.com/office/officeart/2005/8/layout/orgChart1"/>
    <dgm:cxn modelId="{A66836F4-37C6-4D5B-81A5-C2A11079FF6B}" type="presParOf" srcId="{07FE3952-4D08-458D-97F0-B09203ED06B9}" destId="{72CEE0F8-4528-4800-AC3B-EE616FE98556}" srcOrd="1" destOrd="0" presId="urn:microsoft.com/office/officeart/2005/8/layout/orgChart1"/>
    <dgm:cxn modelId="{05C26D27-1D77-43C0-BF96-93FCEDE753CE}" type="presParOf" srcId="{07FE3952-4D08-458D-97F0-B09203ED06B9}" destId="{74DFF4FC-A496-417B-8EE0-FC8DFDED5F5C}" srcOrd="2" destOrd="0" presId="urn:microsoft.com/office/officeart/2005/8/layout/orgChart1"/>
    <dgm:cxn modelId="{F13679A3-8F1C-4F8A-866C-5FF9F5C3BDB8}" type="presParOf" srcId="{DFAF54E0-DF06-4C8B-8C70-3B1003C5990B}" destId="{06775CD8-7779-484C-B365-9FAE2C1B30CF}" srcOrd="2" destOrd="0" presId="urn:microsoft.com/office/officeart/2005/8/layout/orgChart1"/>
    <dgm:cxn modelId="{578D1B16-31E2-467C-B2A5-1C696B443BB9}" type="presParOf" srcId="{050FE960-D9BD-41E4-8157-B8064BC8DBBE}" destId="{98D860A9-52BB-47DA-B021-31D7CF28B647}" srcOrd="4" destOrd="0" presId="urn:microsoft.com/office/officeart/2005/8/layout/orgChart1"/>
    <dgm:cxn modelId="{6A7683FE-7A4B-485B-AB91-8ABD538D806E}" type="presParOf" srcId="{050FE960-D9BD-41E4-8157-B8064BC8DBBE}" destId="{901A8080-92BE-4B34-BCE9-AF2361849EFF}" srcOrd="5" destOrd="0" presId="urn:microsoft.com/office/officeart/2005/8/layout/orgChart1"/>
    <dgm:cxn modelId="{B1489808-FCD6-44E7-9840-485CD84A25D6}" type="presParOf" srcId="{901A8080-92BE-4B34-BCE9-AF2361849EFF}" destId="{6AE9369C-8840-4F1F-A3E5-513FD5BE59E4}" srcOrd="0" destOrd="0" presId="urn:microsoft.com/office/officeart/2005/8/layout/orgChart1"/>
    <dgm:cxn modelId="{BE63C409-98EA-45F2-8ABF-079AFEE086F9}" type="presParOf" srcId="{6AE9369C-8840-4F1F-A3E5-513FD5BE59E4}" destId="{FB2D3F89-BB52-4DC5-9572-E5A6E1DF8802}" srcOrd="0" destOrd="0" presId="urn:microsoft.com/office/officeart/2005/8/layout/orgChart1"/>
    <dgm:cxn modelId="{6E545AD2-27E7-4DA3-B967-1DE3AAA452BB}" type="presParOf" srcId="{6AE9369C-8840-4F1F-A3E5-513FD5BE59E4}" destId="{F8C506D4-9465-472C-909D-38C96ECF0DBE}" srcOrd="1" destOrd="0" presId="urn:microsoft.com/office/officeart/2005/8/layout/orgChart1"/>
    <dgm:cxn modelId="{0B9375E0-3C14-4B2A-AFD5-E5BC6A60A7FB}" type="presParOf" srcId="{901A8080-92BE-4B34-BCE9-AF2361849EFF}" destId="{C20C5120-FB1F-433D-A3A8-4DE688950FD0}" srcOrd="1" destOrd="0" presId="urn:microsoft.com/office/officeart/2005/8/layout/orgChart1"/>
    <dgm:cxn modelId="{6157DEFF-FB53-477F-89C5-06F7F9A92D9C}" type="presParOf" srcId="{C20C5120-FB1F-433D-A3A8-4DE688950FD0}" destId="{78313F42-4CAF-442F-A1E7-CBBB7CDE9E71}" srcOrd="0" destOrd="0" presId="urn:microsoft.com/office/officeart/2005/8/layout/orgChart1"/>
    <dgm:cxn modelId="{9FF08BEF-8140-4267-BF7A-29DDAEE6EA5B}" type="presParOf" srcId="{C20C5120-FB1F-433D-A3A8-4DE688950FD0}" destId="{D781547F-B53C-40E7-BBFC-C873F6999A2D}" srcOrd="1" destOrd="0" presId="urn:microsoft.com/office/officeart/2005/8/layout/orgChart1"/>
    <dgm:cxn modelId="{5CBDC0FB-F722-4BB5-8F74-F151E6551397}" type="presParOf" srcId="{D781547F-B53C-40E7-BBFC-C873F6999A2D}" destId="{C15886C6-575B-4532-A1EA-2378F3D0115F}" srcOrd="0" destOrd="0" presId="urn:microsoft.com/office/officeart/2005/8/layout/orgChart1"/>
    <dgm:cxn modelId="{68031D63-FE2B-4D1A-9D81-7C2834D1E91E}" type="presParOf" srcId="{C15886C6-575B-4532-A1EA-2378F3D0115F}" destId="{CF97A38B-58E1-4CBC-A698-2A1B6C5915AE}" srcOrd="0" destOrd="0" presId="urn:microsoft.com/office/officeart/2005/8/layout/orgChart1"/>
    <dgm:cxn modelId="{91B5D514-C445-4B16-A37B-FAD2F26A7926}" type="presParOf" srcId="{C15886C6-575B-4532-A1EA-2378F3D0115F}" destId="{888800E5-5FD2-4B32-886E-8763827B6AB9}" srcOrd="1" destOrd="0" presId="urn:microsoft.com/office/officeart/2005/8/layout/orgChart1"/>
    <dgm:cxn modelId="{9D668463-C6D1-441C-BDD9-5BB6922D2A3F}" type="presParOf" srcId="{D781547F-B53C-40E7-BBFC-C873F6999A2D}" destId="{79E04AEB-5DDC-47B5-B635-CB621887CEC9}" srcOrd="1" destOrd="0" presId="urn:microsoft.com/office/officeart/2005/8/layout/orgChart1"/>
    <dgm:cxn modelId="{D071F07B-ED43-4A54-9D05-5E7295E0832F}" type="presParOf" srcId="{D781547F-B53C-40E7-BBFC-C873F6999A2D}" destId="{98D60927-F6A2-4365-B7F4-7AF44F955C11}" srcOrd="2" destOrd="0" presId="urn:microsoft.com/office/officeart/2005/8/layout/orgChart1"/>
    <dgm:cxn modelId="{35A3608E-2599-4041-9E81-390760862CE6}" type="presParOf" srcId="{C20C5120-FB1F-433D-A3A8-4DE688950FD0}" destId="{F3E160AD-D052-40FD-8C47-CC8C6AD3BDDF}" srcOrd="2" destOrd="0" presId="urn:microsoft.com/office/officeart/2005/8/layout/orgChart1"/>
    <dgm:cxn modelId="{C6519F5C-7590-48BE-AFEE-6EBAEDAA7DB6}" type="presParOf" srcId="{C20C5120-FB1F-433D-A3A8-4DE688950FD0}" destId="{482C8946-6107-4D7F-B6F1-8EC40D5E4B23}" srcOrd="3" destOrd="0" presId="urn:microsoft.com/office/officeart/2005/8/layout/orgChart1"/>
    <dgm:cxn modelId="{AB08DDBF-9018-4FF2-B4B4-1686A668D70B}" type="presParOf" srcId="{482C8946-6107-4D7F-B6F1-8EC40D5E4B23}" destId="{3C942590-DDE5-44D1-9FD7-822BF483BFCD}" srcOrd="0" destOrd="0" presId="urn:microsoft.com/office/officeart/2005/8/layout/orgChart1"/>
    <dgm:cxn modelId="{300D057E-0FED-45F7-B90D-2148ADF679DD}" type="presParOf" srcId="{3C942590-DDE5-44D1-9FD7-822BF483BFCD}" destId="{1040E615-1CE8-4046-9604-A64A013043B0}" srcOrd="0" destOrd="0" presId="urn:microsoft.com/office/officeart/2005/8/layout/orgChart1"/>
    <dgm:cxn modelId="{7B09CE64-4D1B-4205-90A2-306BBD2B09BF}" type="presParOf" srcId="{3C942590-DDE5-44D1-9FD7-822BF483BFCD}" destId="{77768023-BA06-4884-847B-00252A33E1D2}" srcOrd="1" destOrd="0" presId="urn:microsoft.com/office/officeart/2005/8/layout/orgChart1"/>
    <dgm:cxn modelId="{F9C8E6E8-836F-471F-8E31-C060D65681E6}" type="presParOf" srcId="{482C8946-6107-4D7F-B6F1-8EC40D5E4B23}" destId="{F48F9194-4D1A-4C7A-9548-5BFA7717B494}" srcOrd="1" destOrd="0" presId="urn:microsoft.com/office/officeart/2005/8/layout/orgChart1"/>
    <dgm:cxn modelId="{164326AB-172C-46D8-9AE3-2B5DD236B29B}" type="presParOf" srcId="{482C8946-6107-4D7F-B6F1-8EC40D5E4B23}" destId="{CB9BAC74-E204-4479-B621-E8B937086BF9}" srcOrd="2" destOrd="0" presId="urn:microsoft.com/office/officeart/2005/8/layout/orgChart1"/>
    <dgm:cxn modelId="{092DCC21-1989-438F-BB11-6303CCCF3842}" type="presParOf" srcId="{C20C5120-FB1F-433D-A3A8-4DE688950FD0}" destId="{46044D37-FF17-472D-8F34-9182556F6EC6}" srcOrd="4" destOrd="0" presId="urn:microsoft.com/office/officeart/2005/8/layout/orgChart1"/>
    <dgm:cxn modelId="{1DFC8777-049E-4E66-BB99-0EB15C3A0C84}" type="presParOf" srcId="{C20C5120-FB1F-433D-A3A8-4DE688950FD0}" destId="{0E244AD5-4D42-4992-AD85-4D360B7B573F}" srcOrd="5" destOrd="0" presId="urn:microsoft.com/office/officeart/2005/8/layout/orgChart1"/>
    <dgm:cxn modelId="{05C1FB9E-C729-4808-BDED-ABD89A91BF35}" type="presParOf" srcId="{0E244AD5-4D42-4992-AD85-4D360B7B573F}" destId="{10D17463-5BAB-4F68-A193-77BA4C0E26E8}" srcOrd="0" destOrd="0" presId="urn:microsoft.com/office/officeart/2005/8/layout/orgChart1"/>
    <dgm:cxn modelId="{BBD000D9-9485-4D49-86D9-A4D9743993E4}" type="presParOf" srcId="{10D17463-5BAB-4F68-A193-77BA4C0E26E8}" destId="{0D0123A2-9E59-4A0D-A524-16F06ACF08AB}" srcOrd="0" destOrd="0" presId="urn:microsoft.com/office/officeart/2005/8/layout/orgChart1"/>
    <dgm:cxn modelId="{9C22791E-8CB9-46C5-A024-7536A862DF4F}" type="presParOf" srcId="{10D17463-5BAB-4F68-A193-77BA4C0E26E8}" destId="{97C64457-D0DA-4E18-B4B8-E53F2B9E7514}" srcOrd="1" destOrd="0" presId="urn:microsoft.com/office/officeart/2005/8/layout/orgChart1"/>
    <dgm:cxn modelId="{CB35422B-B1C0-4372-8847-B68B24C84254}" type="presParOf" srcId="{0E244AD5-4D42-4992-AD85-4D360B7B573F}" destId="{644DDEFB-4573-4231-B1F7-05695591A44C}" srcOrd="1" destOrd="0" presId="urn:microsoft.com/office/officeart/2005/8/layout/orgChart1"/>
    <dgm:cxn modelId="{5D07FC9E-016D-4F2D-8B59-F85C19ADACA2}" type="presParOf" srcId="{0E244AD5-4D42-4992-AD85-4D360B7B573F}" destId="{730503F2-3DB6-4549-986E-EB1E61A57D69}" srcOrd="2" destOrd="0" presId="urn:microsoft.com/office/officeart/2005/8/layout/orgChart1"/>
    <dgm:cxn modelId="{5E099BD9-1ADB-4424-94AC-2CA046712ED5}" type="presParOf" srcId="{901A8080-92BE-4B34-BCE9-AF2361849EFF}" destId="{3842D309-A271-4FD3-90F1-753419BC68F2}" srcOrd="2" destOrd="0" presId="urn:microsoft.com/office/officeart/2005/8/layout/orgChart1"/>
    <dgm:cxn modelId="{B8D73ED8-5178-4F0B-841B-5E652F126022}" type="presParOf" srcId="{050FE960-D9BD-41E4-8157-B8064BC8DBBE}" destId="{17F74D59-F1AC-4CEA-A421-D216C9825F2F}" srcOrd="6" destOrd="0" presId="urn:microsoft.com/office/officeart/2005/8/layout/orgChart1"/>
    <dgm:cxn modelId="{E29B765C-824F-426F-BF45-EE1AA68DAB4C}" type="presParOf" srcId="{050FE960-D9BD-41E4-8157-B8064BC8DBBE}" destId="{0C522DBF-408A-40A0-A4AA-761AD4E53EF3}" srcOrd="7" destOrd="0" presId="urn:microsoft.com/office/officeart/2005/8/layout/orgChart1"/>
    <dgm:cxn modelId="{4BFB5F76-9797-4E15-B1ED-26076F2E44D4}" type="presParOf" srcId="{0C522DBF-408A-40A0-A4AA-761AD4E53EF3}" destId="{F881DE30-BA5D-44A7-BC87-A6D4FF2DABDC}" srcOrd="0" destOrd="0" presId="urn:microsoft.com/office/officeart/2005/8/layout/orgChart1"/>
    <dgm:cxn modelId="{B58EAE88-952E-40CE-9CEA-849948EB0CB1}" type="presParOf" srcId="{F881DE30-BA5D-44A7-BC87-A6D4FF2DABDC}" destId="{F3A5F2E8-B4CE-4153-906A-60D1F7A29094}" srcOrd="0" destOrd="0" presId="urn:microsoft.com/office/officeart/2005/8/layout/orgChart1"/>
    <dgm:cxn modelId="{4CF9D302-165B-4576-9419-1E6E981DB9B3}" type="presParOf" srcId="{F881DE30-BA5D-44A7-BC87-A6D4FF2DABDC}" destId="{A8FD9207-0809-4A0D-8D5A-72A02E9F14C1}" srcOrd="1" destOrd="0" presId="urn:microsoft.com/office/officeart/2005/8/layout/orgChart1"/>
    <dgm:cxn modelId="{EB93CD0B-8846-461C-A3B3-79DE9E100F96}" type="presParOf" srcId="{0C522DBF-408A-40A0-A4AA-761AD4E53EF3}" destId="{CE0A36C5-6796-4BF5-9790-CFD39C53DFB5}" srcOrd="1" destOrd="0" presId="urn:microsoft.com/office/officeart/2005/8/layout/orgChart1"/>
    <dgm:cxn modelId="{BAB62963-6978-4424-A365-DDF369617BC6}" type="presParOf" srcId="{CE0A36C5-6796-4BF5-9790-CFD39C53DFB5}" destId="{4C191038-5557-43D8-8815-30ABA67EC743}" srcOrd="0" destOrd="0" presId="urn:microsoft.com/office/officeart/2005/8/layout/orgChart1"/>
    <dgm:cxn modelId="{73361CF8-0F1E-4A19-98FB-97B750F7CD8E}" type="presParOf" srcId="{CE0A36C5-6796-4BF5-9790-CFD39C53DFB5}" destId="{1808BE6C-83BD-45BE-9D4B-B4FEF9671A8C}" srcOrd="1" destOrd="0" presId="urn:microsoft.com/office/officeart/2005/8/layout/orgChart1"/>
    <dgm:cxn modelId="{CA9D08AF-179C-4704-9DFA-54D86F3D7201}" type="presParOf" srcId="{1808BE6C-83BD-45BE-9D4B-B4FEF9671A8C}" destId="{34CFD0FA-229A-4C4B-B9CB-F7477CF901C4}" srcOrd="0" destOrd="0" presId="urn:microsoft.com/office/officeart/2005/8/layout/orgChart1"/>
    <dgm:cxn modelId="{ED29BDA6-F3F5-4946-B565-3E2D1E26F551}" type="presParOf" srcId="{34CFD0FA-229A-4C4B-B9CB-F7477CF901C4}" destId="{D0F2E80B-C175-4A55-B606-5AFAA7E4B2A0}" srcOrd="0" destOrd="0" presId="urn:microsoft.com/office/officeart/2005/8/layout/orgChart1"/>
    <dgm:cxn modelId="{AB68F629-FC40-4586-B6EF-DA8D3F85F4AC}" type="presParOf" srcId="{34CFD0FA-229A-4C4B-B9CB-F7477CF901C4}" destId="{D2C7CD65-AD91-4450-9B8B-F0F2AC0B3B42}" srcOrd="1" destOrd="0" presId="urn:microsoft.com/office/officeart/2005/8/layout/orgChart1"/>
    <dgm:cxn modelId="{3681DA50-DA44-41B0-BBB0-6A51999806B0}" type="presParOf" srcId="{1808BE6C-83BD-45BE-9D4B-B4FEF9671A8C}" destId="{562CCC59-F059-49CF-A25D-95B7D033596D}" srcOrd="1" destOrd="0" presId="urn:microsoft.com/office/officeart/2005/8/layout/orgChart1"/>
    <dgm:cxn modelId="{0E5D1A89-B769-4739-A64F-95CD740B38CC}" type="presParOf" srcId="{1808BE6C-83BD-45BE-9D4B-B4FEF9671A8C}" destId="{208ADCA8-AABA-46BB-A355-BCDCF630645A}" srcOrd="2" destOrd="0" presId="urn:microsoft.com/office/officeart/2005/8/layout/orgChart1"/>
    <dgm:cxn modelId="{75BCA33A-CC3F-40FA-8865-5ACCA8834DC2}" type="presParOf" srcId="{0C522DBF-408A-40A0-A4AA-761AD4E53EF3}" destId="{B56B5C21-2AEE-4241-9431-B503E763490B}" srcOrd="2" destOrd="0" presId="urn:microsoft.com/office/officeart/2005/8/layout/orgChart1"/>
    <dgm:cxn modelId="{4449754B-AAB8-4613-B92C-53500E146A85}" type="presParOf" srcId="{BCEBE085-47CA-4BAC-9074-40DED946D2CF}" destId="{71AD93CB-A9E6-4FC5-940C-68AE134BAB29}" srcOrd="2" destOrd="0" presId="urn:microsoft.com/office/officeart/2005/8/layout/orgChart1"/>
    <dgm:cxn modelId="{56A42AD3-42A4-48F2-9CC7-429104533550}" type="presParOf" srcId="{E810CFF7-0E9A-4CA6-9C73-6E72690A1DDB}" destId="{CA649610-2F93-4977-8376-E77D9118AC38}" srcOrd="2" destOrd="0" presId="urn:microsoft.com/office/officeart/2005/8/layout/orgChart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CC0E972-7C71-47A1-BE78-8CE01B9FAE5E}" type="doc">
      <dgm:prSet loTypeId="urn:microsoft.com/office/officeart/2009/3/layout/PlusandMinus" loCatId="relationship" qsTypeId="urn:microsoft.com/office/officeart/2005/8/quickstyle/simple1" qsCatId="simple" csTypeId="urn:microsoft.com/office/officeart/2005/8/colors/colorful4" csCatId="colorful" phldr="1"/>
      <dgm:spPr/>
      <dgm:t>
        <a:bodyPr/>
        <a:lstStyle/>
        <a:p>
          <a:endParaRPr lang="en-GB"/>
        </a:p>
      </dgm:t>
    </dgm:pt>
    <dgm:pt modelId="{5F0F129F-D0F8-4930-8081-4215F25400EB}">
      <dgm:prSet phldrT="[Text]" custT="1"/>
      <dgm:spPr/>
      <dgm:t>
        <a:bodyPr/>
        <a:lstStyle/>
        <a:p>
          <a:endParaRPr lang="en-GB" sz="1000" dirty="0">
            <a:solidFill>
              <a:schemeClr val="bg1"/>
            </a:solidFill>
          </a:endParaRPr>
        </a:p>
      </dgm:t>
    </dgm:pt>
    <dgm:pt modelId="{AD7A5F0A-8D27-4144-A5F9-DCFA3B9D911C}" type="parTrans" cxnId="{3F3E4F6E-4E02-4296-9305-CD5BC14A2A8E}">
      <dgm:prSet/>
      <dgm:spPr/>
      <dgm:t>
        <a:bodyPr/>
        <a:lstStyle/>
        <a:p>
          <a:endParaRPr lang="en-GB"/>
        </a:p>
      </dgm:t>
    </dgm:pt>
    <dgm:pt modelId="{09A91CF4-6CBF-416F-97C6-4A54634EB2EB}" type="sibTrans" cxnId="{3F3E4F6E-4E02-4296-9305-CD5BC14A2A8E}">
      <dgm:prSet/>
      <dgm:spPr/>
      <dgm:t>
        <a:bodyPr/>
        <a:lstStyle/>
        <a:p>
          <a:endParaRPr lang="en-GB"/>
        </a:p>
      </dgm:t>
    </dgm:pt>
    <dgm:pt modelId="{61D17A22-729D-45BA-AACB-20F96D2CFEE3}">
      <dgm:prSet phldrT="[Text]"/>
      <dgm:spPr/>
      <dgm:t>
        <a:bodyPr/>
        <a:lstStyle/>
        <a:p>
          <a:r>
            <a:rPr lang="en-GB" sz="2600" dirty="0" smtClean="0">
              <a:solidFill>
                <a:schemeClr val="bg1"/>
              </a:solidFill>
            </a:rPr>
            <a:t>Not compatible with Typed Arrays</a:t>
          </a:r>
          <a:endParaRPr lang="en-GB" sz="2600" dirty="0">
            <a:solidFill>
              <a:schemeClr val="bg1"/>
            </a:solidFill>
          </a:endParaRPr>
        </a:p>
      </dgm:t>
    </dgm:pt>
    <dgm:pt modelId="{92A209FB-54D9-4240-9CE3-5FBA7DF1EED5}" type="parTrans" cxnId="{91C960FC-DA1A-4D0C-86AB-A7E551AAF589}">
      <dgm:prSet/>
      <dgm:spPr/>
      <dgm:t>
        <a:bodyPr/>
        <a:lstStyle/>
        <a:p>
          <a:endParaRPr lang="en-GB"/>
        </a:p>
      </dgm:t>
    </dgm:pt>
    <dgm:pt modelId="{D2C4B675-3D37-4495-AE03-9C0DA766D4DA}" type="sibTrans" cxnId="{91C960FC-DA1A-4D0C-86AB-A7E551AAF589}">
      <dgm:prSet/>
      <dgm:spPr/>
      <dgm:t>
        <a:bodyPr/>
        <a:lstStyle/>
        <a:p>
          <a:endParaRPr lang="en-GB"/>
        </a:p>
      </dgm:t>
    </dgm:pt>
    <dgm:pt modelId="{DF6FCDFC-7772-4849-A793-21316C1AF087}">
      <dgm:prSet phldrT="[Text]" custT="1"/>
      <dgm:spPr/>
      <dgm:t>
        <a:bodyPr/>
        <a:lstStyle/>
        <a:p>
          <a:endParaRPr lang="en-GB" sz="1000" dirty="0">
            <a:solidFill>
              <a:schemeClr val="bg1"/>
            </a:solidFill>
          </a:endParaRPr>
        </a:p>
      </dgm:t>
    </dgm:pt>
    <dgm:pt modelId="{1792E010-2761-4D15-ACAD-B4116642663C}" type="parTrans" cxnId="{F919FA31-073A-4A29-B15C-53D15236571A}">
      <dgm:prSet/>
      <dgm:spPr/>
      <dgm:t>
        <a:bodyPr/>
        <a:lstStyle/>
        <a:p>
          <a:endParaRPr lang="en-GB"/>
        </a:p>
      </dgm:t>
    </dgm:pt>
    <dgm:pt modelId="{16EF59FE-4056-46A5-8439-E56F042418F6}" type="sibTrans" cxnId="{F919FA31-073A-4A29-B15C-53D15236571A}">
      <dgm:prSet/>
      <dgm:spPr/>
      <dgm:t>
        <a:bodyPr/>
        <a:lstStyle/>
        <a:p>
          <a:endParaRPr lang="en-GB"/>
        </a:p>
      </dgm:t>
    </dgm:pt>
    <dgm:pt modelId="{C015D17F-3B13-424F-A170-9694A22EA4C4}">
      <dgm:prSet phldrT="[Text]"/>
      <dgm:spPr/>
      <dgm:t>
        <a:bodyPr/>
        <a:lstStyle/>
        <a:p>
          <a:r>
            <a:rPr lang="en-GB" sz="2600" dirty="0" smtClean="0">
              <a:solidFill>
                <a:schemeClr val="bg1"/>
              </a:solidFill>
            </a:rPr>
            <a:t>Existing JS implementation</a:t>
          </a:r>
          <a:endParaRPr lang="en-GB" sz="2600" dirty="0">
            <a:solidFill>
              <a:schemeClr val="bg1"/>
            </a:solidFill>
          </a:endParaRPr>
        </a:p>
      </dgm:t>
    </dgm:pt>
    <dgm:pt modelId="{9A66F264-660D-41CB-BFFA-6D0BE032AEC4}" type="parTrans" cxnId="{ECA679F8-8903-4320-AECE-32A8BA6534EC}">
      <dgm:prSet/>
      <dgm:spPr/>
      <dgm:t>
        <a:bodyPr/>
        <a:lstStyle/>
        <a:p>
          <a:endParaRPr lang="en-GB"/>
        </a:p>
      </dgm:t>
    </dgm:pt>
    <dgm:pt modelId="{B7B27A6E-1492-44E1-991F-9B40BAE48D94}" type="sibTrans" cxnId="{ECA679F8-8903-4320-AECE-32A8BA6534EC}">
      <dgm:prSet/>
      <dgm:spPr/>
      <dgm:t>
        <a:bodyPr/>
        <a:lstStyle/>
        <a:p>
          <a:endParaRPr lang="en-GB"/>
        </a:p>
      </dgm:t>
    </dgm:pt>
    <dgm:pt modelId="{3DE5ABF1-38B8-4734-9A57-FB9DA9CFCFAD}">
      <dgm:prSet phldrT="[Text]"/>
      <dgm:spPr/>
      <dgm:t>
        <a:bodyPr/>
        <a:lstStyle/>
        <a:p>
          <a:r>
            <a:rPr lang="en-GB" sz="2600" dirty="0" smtClean="0">
              <a:solidFill>
                <a:schemeClr val="bg1"/>
              </a:solidFill>
            </a:rPr>
            <a:t>Slow decoding</a:t>
          </a:r>
          <a:endParaRPr lang="en-GB" sz="2600" dirty="0">
            <a:solidFill>
              <a:schemeClr val="bg1"/>
            </a:solidFill>
          </a:endParaRPr>
        </a:p>
      </dgm:t>
    </dgm:pt>
    <dgm:pt modelId="{D4BE6E74-4264-42C1-BDF3-75D8CE69DC90}" type="parTrans" cxnId="{E0DF2DE9-CB43-4DDA-9A9B-7D38B06C0498}">
      <dgm:prSet/>
      <dgm:spPr/>
    </dgm:pt>
    <dgm:pt modelId="{B8492B1B-7780-48CA-AF88-5F6922C571D4}" type="sibTrans" cxnId="{E0DF2DE9-CB43-4DDA-9A9B-7D38B06C0498}">
      <dgm:prSet/>
      <dgm:spPr/>
    </dgm:pt>
    <dgm:pt modelId="{C0BA928A-0AAA-41FB-B21E-6135E53CF7DB}">
      <dgm:prSet phldrT="[Text]"/>
      <dgm:spPr/>
      <dgm:t>
        <a:bodyPr/>
        <a:lstStyle/>
        <a:p>
          <a:r>
            <a:rPr lang="en-GB" sz="2600" dirty="0" smtClean="0">
              <a:solidFill>
                <a:schemeClr val="bg1"/>
              </a:solidFill>
            </a:rPr>
            <a:t>Some compression</a:t>
          </a:r>
          <a:endParaRPr lang="en-GB" sz="2600" dirty="0">
            <a:solidFill>
              <a:schemeClr val="bg1"/>
            </a:solidFill>
          </a:endParaRPr>
        </a:p>
      </dgm:t>
    </dgm:pt>
    <dgm:pt modelId="{12BDCE0E-6CFA-41E5-B94E-3AAD721AB171}" type="parTrans" cxnId="{04EB6488-99E2-4E75-9695-2DC626AE5C7D}">
      <dgm:prSet/>
      <dgm:spPr/>
    </dgm:pt>
    <dgm:pt modelId="{6F12F040-9728-42B4-8F29-B0735ABECC10}" type="sibTrans" cxnId="{04EB6488-99E2-4E75-9695-2DC626AE5C7D}">
      <dgm:prSet/>
      <dgm:spPr/>
    </dgm:pt>
    <dgm:pt modelId="{CE04168D-7246-4BA7-9F43-DC75FCA59788}" type="pres">
      <dgm:prSet presAssocID="{0CC0E972-7C71-47A1-BE78-8CE01B9FAE5E}" presName="Name0" presStyleCnt="0">
        <dgm:presLayoutVars>
          <dgm:chMax val="2"/>
          <dgm:chPref val="2"/>
          <dgm:dir val="rev"/>
          <dgm:animOne/>
          <dgm:resizeHandles val="exact"/>
        </dgm:presLayoutVars>
      </dgm:prSet>
      <dgm:spPr/>
      <dgm:t>
        <a:bodyPr/>
        <a:lstStyle/>
        <a:p>
          <a:endParaRPr lang="en-GB"/>
        </a:p>
      </dgm:t>
    </dgm:pt>
    <dgm:pt modelId="{46C54FA6-1513-4F20-969F-C25FD41E5931}" type="pres">
      <dgm:prSet presAssocID="{0CC0E972-7C71-47A1-BE78-8CE01B9FAE5E}" presName="Background" presStyleLbl="bgImgPlace1" presStyleIdx="0" presStyleCnt="1" custScaleY="77753" custLinFactNeighborY="-6267">
        <dgm:style>
          <a:lnRef idx="3">
            <a:schemeClr val="lt1"/>
          </a:lnRef>
          <a:fillRef idx="1">
            <a:schemeClr val="accent5"/>
          </a:fillRef>
          <a:effectRef idx="1">
            <a:schemeClr val="accent5"/>
          </a:effectRef>
          <a:fontRef idx="minor">
            <a:schemeClr val="lt1"/>
          </a:fontRef>
        </dgm:style>
      </dgm:prSet>
      <dgm:spPr>
        <a:solidFill>
          <a:srgbClr val="4BACC6"/>
        </a:solidFill>
      </dgm:spPr>
      <dgm:t>
        <a:bodyPr/>
        <a:lstStyle/>
        <a:p>
          <a:endParaRPr lang="en-GB"/>
        </a:p>
      </dgm:t>
    </dgm:pt>
    <dgm:pt modelId="{CE172775-66D9-450A-BEBD-1576A4D8D28A}" type="pres">
      <dgm:prSet presAssocID="{0CC0E972-7C71-47A1-BE78-8CE01B9FAE5E}" presName="ParentText1" presStyleLbl="revTx" presStyleIdx="0" presStyleCnt="2">
        <dgm:presLayoutVars>
          <dgm:chMax val="0"/>
          <dgm:chPref val="0"/>
          <dgm:bulletEnabled val="1"/>
        </dgm:presLayoutVars>
      </dgm:prSet>
      <dgm:spPr/>
      <dgm:t>
        <a:bodyPr/>
        <a:lstStyle/>
        <a:p>
          <a:endParaRPr lang="en-GB"/>
        </a:p>
      </dgm:t>
    </dgm:pt>
    <dgm:pt modelId="{F4F26E97-E0CE-4A86-A54A-BA8D7284517F}" type="pres">
      <dgm:prSet presAssocID="{0CC0E972-7C71-47A1-BE78-8CE01B9FAE5E}" presName="ParentText2" presStyleLbl="revTx" presStyleIdx="1" presStyleCnt="2">
        <dgm:presLayoutVars>
          <dgm:chMax val="0"/>
          <dgm:chPref val="0"/>
          <dgm:bulletEnabled val="1"/>
        </dgm:presLayoutVars>
      </dgm:prSet>
      <dgm:spPr/>
      <dgm:t>
        <a:bodyPr/>
        <a:lstStyle/>
        <a:p>
          <a:endParaRPr lang="en-GB"/>
        </a:p>
      </dgm:t>
    </dgm:pt>
    <dgm:pt modelId="{9A7E73A4-F6F0-4648-BC83-A32F679A51FB}" type="pres">
      <dgm:prSet presAssocID="{0CC0E972-7C71-47A1-BE78-8CE01B9FAE5E}" presName="Plus" presStyleLbl="alignNode1" presStyleIdx="0" presStyleCnt="2" custLinFactNeighborY="19311">
        <dgm:style>
          <a:lnRef idx="3">
            <a:schemeClr val="lt1"/>
          </a:lnRef>
          <a:fillRef idx="1">
            <a:schemeClr val="accent3"/>
          </a:fillRef>
          <a:effectRef idx="1">
            <a:schemeClr val="accent3"/>
          </a:effectRef>
          <a:fontRef idx="minor">
            <a:schemeClr val="lt1"/>
          </a:fontRef>
        </dgm:style>
      </dgm:prSet>
      <dgm:spPr>
        <a:solidFill>
          <a:srgbClr val="5DBE56"/>
        </a:solidFill>
        <a:ln/>
      </dgm:spPr>
      <dgm:t>
        <a:bodyPr/>
        <a:lstStyle/>
        <a:p>
          <a:endParaRPr lang="en-GB"/>
        </a:p>
      </dgm:t>
    </dgm:pt>
    <dgm:pt modelId="{FE60237A-D011-40F1-90DD-64292A867BB2}" type="pres">
      <dgm:prSet presAssocID="{0CC0E972-7C71-47A1-BE78-8CE01B9FAE5E}" presName="Minus" presStyleLbl="alignNode1" presStyleIdx="1" presStyleCnt="2" custLinFactNeighborY="59871">
        <dgm:style>
          <a:lnRef idx="3">
            <a:schemeClr val="lt1"/>
          </a:lnRef>
          <a:fillRef idx="1">
            <a:schemeClr val="accent2"/>
          </a:fillRef>
          <a:effectRef idx="1">
            <a:schemeClr val="accent2"/>
          </a:effectRef>
          <a:fontRef idx="minor">
            <a:schemeClr val="lt1"/>
          </a:fontRef>
        </dgm:style>
      </dgm:prSet>
      <dgm:spPr>
        <a:solidFill>
          <a:srgbClr val="C00000"/>
        </a:solidFill>
        <a:ln/>
      </dgm:spPr>
      <dgm:t>
        <a:bodyPr/>
        <a:lstStyle/>
        <a:p>
          <a:endParaRPr lang="en-GB"/>
        </a:p>
      </dgm:t>
    </dgm:pt>
    <dgm:pt modelId="{19B5D75E-0362-488C-8BAD-C92B84372DE6}" type="pres">
      <dgm:prSet presAssocID="{0CC0E972-7C71-47A1-BE78-8CE01B9FAE5E}" presName="Divider" presStyleLbl="parChTrans1D1" presStyleIdx="0" presStyleCnt="1" custFlipHor="0" custScaleX="2000000" custScaleY="70448" custLinFactX="-700000" custLinFactNeighborX="-722461" custLinFactNeighborY="-8974"/>
      <dgm:spPr>
        <a:ln>
          <a:noFill/>
        </a:ln>
      </dgm:spPr>
      <dgm:t>
        <a:bodyPr/>
        <a:lstStyle/>
        <a:p>
          <a:endParaRPr lang="en-GB"/>
        </a:p>
      </dgm:t>
    </dgm:pt>
  </dgm:ptLst>
  <dgm:cxnLst>
    <dgm:cxn modelId="{E0DF2DE9-CB43-4DDA-9A9B-7D38B06C0498}" srcId="{5F0F129F-D0F8-4930-8081-4215F25400EB}" destId="{3DE5ABF1-38B8-4734-9A57-FB9DA9CFCFAD}" srcOrd="1" destOrd="0" parTransId="{D4BE6E74-4264-42C1-BDF3-75D8CE69DC90}" sibTransId="{B8492B1B-7780-48CA-AF88-5F6922C571D4}"/>
    <dgm:cxn modelId="{13434BCE-D404-4E5C-A952-5E71B4F8D99A}" type="presOf" srcId="{3DE5ABF1-38B8-4734-9A57-FB9DA9CFCFAD}" destId="{F4F26E97-E0CE-4A86-A54A-BA8D7284517F}" srcOrd="0" destOrd="2" presId="urn:microsoft.com/office/officeart/2009/3/layout/PlusandMinus"/>
    <dgm:cxn modelId="{3F3E4F6E-4E02-4296-9305-CD5BC14A2A8E}" srcId="{0CC0E972-7C71-47A1-BE78-8CE01B9FAE5E}" destId="{5F0F129F-D0F8-4930-8081-4215F25400EB}" srcOrd="1" destOrd="0" parTransId="{AD7A5F0A-8D27-4144-A5F9-DCFA3B9D911C}" sibTransId="{09A91CF4-6CBF-416F-97C6-4A54634EB2EB}"/>
    <dgm:cxn modelId="{754A9338-C2AF-485A-A431-C4B913BB0C50}" type="presOf" srcId="{C0BA928A-0AAA-41FB-B21E-6135E53CF7DB}" destId="{CE172775-66D9-450A-BEBD-1576A4D8D28A}" srcOrd="0" destOrd="2" presId="urn:microsoft.com/office/officeart/2009/3/layout/PlusandMinus"/>
    <dgm:cxn modelId="{CBFCD92B-BBC8-456A-8110-540C3AB9DA76}" type="presOf" srcId="{C015D17F-3B13-424F-A170-9694A22EA4C4}" destId="{CE172775-66D9-450A-BEBD-1576A4D8D28A}" srcOrd="0" destOrd="1" presId="urn:microsoft.com/office/officeart/2009/3/layout/PlusandMinus"/>
    <dgm:cxn modelId="{91C960FC-DA1A-4D0C-86AB-A7E551AAF589}" srcId="{5F0F129F-D0F8-4930-8081-4215F25400EB}" destId="{61D17A22-729D-45BA-AACB-20F96D2CFEE3}" srcOrd="0" destOrd="0" parTransId="{92A209FB-54D9-4240-9CE3-5FBA7DF1EED5}" sibTransId="{D2C4B675-3D37-4495-AE03-9C0DA766D4DA}"/>
    <dgm:cxn modelId="{176F4AFD-D495-43F1-99E4-C9287B083689}" type="presOf" srcId="{DF6FCDFC-7772-4849-A793-21316C1AF087}" destId="{CE172775-66D9-450A-BEBD-1576A4D8D28A}" srcOrd="0" destOrd="0" presId="urn:microsoft.com/office/officeart/2009/3/layout/PlusandMinus"/>
    <dgm:cxn modelId="{47B7159E-7AFD-40F3-9EA1-AFE8748C88DF}" type="presOf" srcId="{5F0F129F-D0F8-4930-8081-4215F25400EB}" destId="{F4F26E97-E0CE-4A86-A54A-BA8D7284517F}" srcOrd="0" destOrd="0" presId="urn:microsoft.com/office/officeart/2009/3/layout/PlusandMinus"/>
    <dgm:cxn modelId="{ECA679F8-8903-4320-AECE-32A8BA6534EC}" srcId="{DF6FCDFC-7772-4849-A793-21316C1AF087}" destId="{C015D17F-3B13-424F-A170-9694A22EA4C4}" srcOrd="0" destOrd="0" parTransId="{9A66F264-660D-41CB-BFFA-6D0BE032AEC4}" sibTransId="{B7B27A6E-1492-44E1-991F-9B40BAE48D94}"/>
    <dgm:cxn modelId="{D676CEC6-BE9B-410B-AFC7-05814A0A4FFA}" type="presOf" srcId="{0CC0E972-7C71-47A1-BE78-8CE01B9FAE5E}" destId="{CE04168D-7246-4BA7-9F43-DC75FCA59788}" srcOrd="0" destOrd="0" presId="urn:microsoft.com/office/officeart/2009/3/layout/PlusandMinus"/>
    <dgm:cxn modelId="{CB2556C2-23E9-45CB-8CD1-AA12087824C3}" type="presOf" srcId="{61D17A22-729D-45BA-AACB-20F96D2CFEE3}" destId="{F4F26E97-E0CE-4A86-A54A-BA8D7284517F}" srcOrd="0" destOrd="1" presId="urn:microsoft.com/office/officeart/2009/3/layout/PlusandMinus"/>
    <dgm:cxn modelId="{04EB6488-99E2-4E75-9695-2DC626AE5C7D}" srcId="{DF6FCDFC-7772-4849-A793-21316C1AF087}" destId="{C0BA928A-0AAA-41FB-B21E-6135E53CF7DB}" srcOrd="1" destOrd="0" parTransId="{12BDCE0E-6CFA-41E5-B94E-3AAD721AB171}" sibTransId="{6F12F040-9728-42B4-8F29-B0735ABECC10}"/>
    <dgm:cxn modelId="{F919FA31-073A-4A29-B15C-53D15236571A}" srcId="{0CC0E972-7C71-47A1-BE78-8CE01B9FAE5E}" destId="{DF6FCDFC-7772-4849-A793-21316C1AF087}" srcOrd="0" destOrd="0" parTransId="{1792E010-2761-4D15-ACAD-B4116642663C}" sibTransId="{16EF59FE-4056-46A5-8439-E56F042418F6}"/>
    <dgm:cxn modelId="{2E8D03BA-F8D0-4120-BACF-816FDB4AEEF7}" type="presParOf" srcId="{CE04168D-7246-4BA7-9F43-DC75FCA59788}" destId="{46C54FA6-1513-4F20-969F-C25FD41E5931}" srcOrd="0" destOrd="0" presId="urn:microsoft.com/office/officeart/2009/3/layout/PlusandMinus"/>
    <dgm:cxn modelId="{2C13DCFC-387D-4FA9-A336-A08EDBEB963D}" type="presParOf" srcId="{CE04168D-7246-4BA7-9F43-DC75FCA59788}" destId="{CE172775-66D9-450A-BEBD-1576A4D8D28A}" srcOrd="1" destOrd="0" presId="urn:microsoft.com/office/officeart/2009/3/layout/PlusandMinus"/>
    <dgm:cxn modelId="{67C9ADFF-51FF-45ED-B9D8-EDFC79719FB8}" type="presParOf" srcId="{CE04168D-7246-4BA7-9F43-DC75FCA59788}" destId="{F4F26E97-E0CE-4A86-A54A-BA8D7284517F}" srcOrd="2" destOrd="0" presId="urn:microsoft.com/office/officeart/2009/3/layout/PlusandMinus"/>
    <dgm:cxn modelId="{5E9ECD3E-1C31-4A88-856A-7B54F1961726}" type="presParOf" srcId="{CE04168D-7246-4BA7-9F43-DC75FCA59788}" destId="{9A7E73A4-F6F0-4648-BC83-A32F679A51FB}" srcOrd="3" destOrd="0" presId="urn:microsoft.com/office/officeart/2009/3/layout/PlusandMinus"/>
    <dgm:cxn modelId="{0D30A0A9-709C-48C4-B32B-C5AE72DB9EDE}" type="presParOf" srcId="{CE04168D-7246-4BA7-9F43-DC75FCA59788}" destId="{FE60237A-D011-40F1-90DD-64292A867BB2}" srcOrd="4" destOrd="0" presId="urn:microsoft.com/office/officeart/2009/3/layout/PlusandMinus"/>
    <dgm:cxn modelId="{038810ED-07B8-4918-8D60-40EC125E8567}" type="presParOf" srcId="{CE04168D-7246-4BA7-9F43-DC75FCA59788}" destId="{19B5D75E-0362-488C-8BAD-C92B84372DE6}" srcOrd="5" destOrd="0" presId="urn:microsoft.com/office/officeart/2009/3/layout/PlusandMinus"/>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259C064-4EA9-498C-9B1F-C6288CD5154C}"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GB"/>
        </a:p>
      </dgm:t>
    </dgm:pt>
    <dgm:pt modelId="{FEA9359D-468F-47DC-93AB-BDBCA4523566}">
      <dgm:prSet/>
      <dgm:spPr/>
      <dgm:t>
        <a:bodyPr/>
        <a:lstStyle/>
        <a:p>
          <a:pPr rtl="0"/>
          <a:r>
            <a:rPr lang="en-GB" b="0" dirty="0" smtClean="0"/>
            <a:t>3D</a:t>
          </a:r>
          <a:endParaRPr lang="en-GB" b="0" dirty="0"/>
        </a:p>
      </dgm:t>
    </dgm:pt>
    <dgm:pt modelId="{FBD1BBBE-42F9-4351-8D4E-01C9B846816F}" type="parTrans" cxnId="{7BAF11F9-9E89-4969-8EEE-21B5B4167056}">
      <dgm:prSet/>
      <dgm:spPr/>
      <dgm:t>
        <a:bodyPr/>
        <a:lstStyle/>
        <a:p>
          <a:endParaRPr lang="en-GB" b="0"/>
        </a:p>
      </dgm:t>
    </dgm:pt>
    <dgm:pt modelId="{EDE4F176-D29E-4D3C-90DA-58775875B7CD}" type="sibTrans" cxnId="{7BAF11F9-9E89-4969-8EEE-21B5B4167056}">
      <dgm:prSet/>
      <dgm:spPr/>
      <dgm:t>
        <a:bodyPr/>
        <a:lstStyle/>
        <a:p>
          <a:endParaRPr lang="en-GB" b="0"/>
        </a:p>
      </dgm:t>
    </dgm:pt>
    <dgm:pt modelId="{DA4873E4-1AD6-4F4C-B7CA-D94BCB5A7676}">
      <dgm:prSet/>
      <dgm:spPr/>
      <dgm:t>
        <a:bodyPr/>
        <a:lstStyle/>
        <a:p>
          <a:pPr rtl="0"/>
          <a:r>
            <a:rPr lang="en-GB" b="0" dirty="0" smtClean="0"/>
            <a:t>Text</a:t>
          </a:r>
        </a:p>
      </dgm:t>
    </dgm:pt>
    <dgm:pt modelId="{0D4A4CBD-8B24-4A2A-878D-6B890F6340D3}" type="parTrans" cxnId="{01D28C4B-1008-42E4-9550-931945EFCE69}">
      <dgm:prSet/>
      <dgm:spPr/>
      <dgm:t>
        <a:bodyPr/>
        <a:lstStyle/>
        <a:p>
          <a:endParaRPr lang="en-GB" b="0"/>
        </a:p>
      </dgm:t>
    </dgm:pt>
    <dgm:pt modelId="{200A3163-89EC-4D0B-A2E7-1E2C945CB8E7}" type="sibTrans" cxnId="{01D28C4B-1008-42E4-9550-931945EFCE69}">
      <dgm:prSet/>
      <dgm:spPr/>
      <dgm:t>
        <a:bodyPr/>
        <a:lstStyle/>
        <a:p>
          <a:endParaRPr lang="en-GB" b="0"/>
        </a:p>
      </dgm:t>
    </dgm:pt>
    <dgm:pt modelId="{D2BA5895-0D4D-46DB-99F5-F9B1221820B7}">
      <dgm:prSet/>
      <dgm:spPr/>
      <dgm:t>
        <a:bodyPr/>
        <a:lstStyle/>
        <a:p>
          <a:pPr rtl="0"/>
          <a:r>
            <a:rPr lang="en-GB" b="0" dirty="0" smtClean="0"/>
            <a:t>Binary</a:t>
          </a:r>
        </a:p>
      </dgm:t>
    </dgm:pt>
    <dgm:pt modelId="{213B839B-F622-4771-AEC0-777D53AA4EA3}" type="parTrans" cxnId="{C7CB696A-CD04-442D-8EBC-89F16249837E}">
      <dgm:prSet/>
      <dgm:spPr/>
      <dgm:t>
        <a:bodyPr/>
        <a:lstStyle/>
        <a:p>
          <a:endParaRPr lang="en-GB" b="0"/>
        </a:p>
      </dgm:t>
    </dgm:pt>
    <dgm:pt modelId="{321D6602-D552-4EBA-A671-FB5FB7B4117C}" type="sibTrans" cxnId="{C7CB696A-CD04-442D-8EBC-89F16249837E}">
      <dgm:prSet/>
      <dgm:spPr/>
      <dgm:t>
        <a:bodyPr/>
        <a:lstStyle/>
        <a:p>
          <a:endParaRPr lang="en-GB" b="0"/>
        </a:p>
      </dgm:t>
    </dgm:pt>
    <dgm:pt modelId="{C2AAE17F-38FE-4789-BC55-83198407E687}">
      <dgm:prSet/>
      <dgm:spPr/>
      <dgm:t>
        <a:bodyPr/>
        <a:lstStyle/>
        <a:p>
          <a:pPr rtl="0"/>
          <a:r>
            <a:rPr lang="en-GB" b="0" dirty="0" smtClean="0"/>
            <a:t>Data</a:t>
          </a:r>
        </a:p>
      </dgm:t>
    </dgm:pt>
    <dgm:pt modelId="{7BD1E97A-5D72-482D-AD4D-340919C1456F}" type="parTrans" cxnId="{9B0DF053-26B4-402B-B02F-D2F8EFEF9BC6}">
      <dgm:prSet/>
      <dgm:spPr/>
      <dgm:t>
        <a:bodyPr/>
        <a:lstStyle/>
        <a:p>
          <a:endParaRPr lang="en-GB" b="0"/>
        </a:p>
      </dgm:t>
    </dgm:pt>
    <dgm:pt modelId="{9629F998-8A42-4904-BF9F-362C70AC14A6}" type="sibTrans" cxnId="{9B0DF053-26B4-402B-B02F-D2F8EFEF9BC6}">
      <dgm:prSet/>
      <dgm:spPr/>
      <dgm:t>
        <a:bodyPr/>
        <a:lstStyle/>
        <a:p>
          <a:endParaRPr lang="en-GB" b="0"/>
        </a:p>
      </dgm:t>
    </dgm:pt>
    <dgm:pt modelId="{55161BEA-B9A6-4F08-99CA-046230736577}">
      <dgm:prSet/>
      <dgm:spPr/>
      <dgm:t>
        <a:bodyPr/>
        <a:lstStyle/>
        <a:p>
          <a:pPr rtl="0"/>
          <a:r>
            <a:rPr lang="en-GB" b="0" dirty="0" smtClean="0"/>
            <a:t>X3D</a:t>
          </a:r>
        </a:p>
      </dgm:t>
    </dgm:pt>
    <dgm:pt modelId="{7B828FD2-6EBB-4FA4-B8C6-D364F90E9ED2}" type="parTrans" cxnId="{3FBBD289-308B-4E71-A979-83C88DD03D0D}">
      <dgm:prSet/>
      <dgm:spPr/>
      <dgm:t>
        <a:bodyPr/>
        <a:lstStyle/>
        <a:p>
          <a:endParaRPr lang="en-GB" b="0"/>
        </a:p>
      </dgm:t>
    </dgm:pt>
    <dgm:pt modelId="{5753A7EA-BCB9-4073-BDB0-2A735392104A}" type="sibTrans" cxnId="{3FBBD289-308B-4E71-A979-83C88DD03D0D}">
      <dgm:prSet/>
      <dgm:spPr/>
      <dgm:t>
        <a:bodyPr/>
        <a:lstStyle/>
        <a:p>
          <a:endParaRPr lang="en-GB" b="0"/>
        </a:p>
      </dgm:t>
    </dgm:pt>
    <dgm:pt modelId="{79424534-0A7B-4CC7-83B7-EF7EEB5A4766}">
      <dgm:prSet/>
      <dgm:spPr/>
      <dgm:t>
        <a:bodyPr/>
        <a:lstStyle/>
        <a:p>
          <a:pPr rtl="0"/>
          <a:r>
            <a:rPr lang="en-GB" b="0" dirty="0" smtClean="0"/>
            <a:t>JSON</a:t>
          </a:r>
        </a:p>
      </dgm:t>
    </dgm:pt>
    <dgm:pt modelId="{0084941D-8517-471C-85BE-721D3C27FC47}" type="parTrans" cxnId="{48F3E43E-9E4C-4DC9-9483-767E6AFB90F0}">
      <dgm:prSet/>
      <dgm:spPr/>
      <dgm:t>
        <a:bodyPr/>
        <a:lstStyle/>
        <a:p>
          <a:endParaRPr lang="en-GB" b="0"/>
        </a:p>
      </dgm:t>
    </dgm:pt>
    <dgm:pt modelId="{EDC6EE0F-0FFF-43AB-8B3A-9AC5A2FEA0AE}" type="sibTrans" cxnId="{48F3E43E-9E4C-4DC9-9483-767E6AFB90F0}">
      <dgm:prSet/>
      <dgm:spPr/>
      <dgm:t>
        <a:bodyPr/>
        <a:lstStyle/>
        <a:p>
          <a:endParaRPr lang="en-GB" b="0"/>
        </a:p>
      </dgm:t>
    </dgm:pt>
    <dgm:pt modelId="{467DB0B5-AE0D-46CB-9629-EFAB9B122820}">
      <dgm:prSet/>
      <dgm:spPr/>
      <dgm:t>
        <a:bodyPr/>
        <a:lstStyle/>
        <a:p>
          <a:pPr rtl="0"/>
          <a:r>
            <a:rPr lang="en-GB" b="0" dirty="0" smtClean="0"/>
            <a:t>XML</a:t>
          </a:r>
        </a:p>
      </dgm:t>
    </dgm:pt>
    <dgm:pt modelId="{473EF2AD-84E3-44FD-A7E2-28A46468A669}" type="parTrans" cxnId="{86272306-9C13-4775-94D7-C9E62D030539}">
      <dgm:prSet/>
      <dgm:spPr/>
      <dgm:t>
        <a:bodyPr/>
        <a:lstStyle/>
        <a:p>
          <a:endParaRPr lang="en-GB" b="0"/>
        </a:p>
      </dgm:t>
    </dgm:pt>
    <dgm:pt modelId="{A2B89983-8828-4524-8072-F50C63BB8B1B}" type="sibTrans" cxnId="{86272306-9C13-4775-94D7-C9E62D030539}">
      <dgm:prSet/>
      <dgm:spPr/>
      <dgm:t>
        <a:bodyPr/>
        <a:lstStyle/>
        <a:p>
          <a:endParaRPr lang="en-GB" b="0"/>
        </a:p>
      </dgm:t>
    </dgm:pt>
    <dgm:pt modelId="{301D61B0-16F7-4CE8-8166-AB8AC918B650}">
      <dgm:prSet/>
      <dgm:spPr/>
      <dgm:t>
        <a:bodyPr/>
        <a:lstStyle/>
        <a:p>
          <a:pPr rtl="0"/>
          <a:r>
            <a:rPr lang="en-GB" b="0" dirty="0" smtClean="0"/>
            <a:t>Unstructured</a:t>
          </a:r>
        </a:p>
      </dgm:t>
    </dgm:pt>
    <dgm:pt modelId="{FF1B8FF3-FE2A-4F0E-A2D0-0C77E2833B0B}" type="parTrans" cxnId="{0F1D6730-D532-4DE7-8F25-465A3481327C}">
      <dgm:prSet/>
      <dgm:spPr/>
      <dgm:t>
        <a:bodyPr/>
        <a:lstStyle/>
        <a:p>
          <a:endParaRPr lang="en-GB" b="0"/>
        </a:p>
      </dgm:t>
    </dgm:pt>
    <dgm:pt modelId="{CACC72AE-2B60-4987-893B-7B143E4A07DA}" type="sibTrans" cxnId="{0F1D6730-D532-4DE7-8F25-465A3481327C}">
      <dgm:prSet/>
      <dgm:spPr/>
      <dgm:t>
        <a:bodyPr/>
        <a:lstStyle/>
        <a:p>
          <a:endParaRPr lang="en-GB" b="0"/>
        </a:p>
      </dgm:t>
    </dgm:pt>
    <dgm:pt modelId="{0D0BCC5A-735B-4FE2-8457-E87514226CFD}">
      <dgm:prSet/>
      <dgm:spPr/>
      <dgm:t>
        <a:bodyPr/>
        <a:lstStyle/>
        <a:p>
          <a:pPr rtl="0"/>
          <a:r>
            <a:rPr lang="en-GB" b="0" dirty="0" err="1" smtClean="0"/>
            <a:t>glTF</a:t>
          </a:r>
          <a:endParaRPr lang="en-GB" b="0" dirty="0" smtClean="0"/>
        </a:p>
      </dgm:t>
    </dgm:pt>
    <dgm:pt modelId="{72D3F103-EB83-47A6-BAD4-8A447ADA4068}" type="parTrans" cxnId="{3410D884-CB62-4FE7-B2C7-964927F2219A}">
      <dgm:prSet/>
      <dgm:spPr/>
      <dgm:t>
        <a:bodyPr/>
        <a:lstStyle/>
        <a:p>
          <a:endParaRPr lang="en-GB" b="0"/>
        </a:p>
      </dgm:t>
    </dgm:pt>
    <dgm:pt modelId="{D4AA4007-D374-4402-94F3-427880073B66}" type="sibTrans" cxnId="{3410D884-CB62-4FE7-B2C7-964927F2219A}">
      <dgm:prSet/>
      <dgm:spPr/>
      <dgm:t>
        <a:bodyPr/>
        <a:lstStyle/>
        <a:p>
          <a:endParaRPr lang="en-GB" b="0"/>
        </a:p>
      </dgm:t>
    </dgm:pt>
    <dgm:pt modelId="{3F4DA2D9-87D6-4104-BED2-CFCEFD8987D2}">
      <dgm:prSet/>
      <dgm:spPr/>
      <dgm:t>
        <a:bodyPr/>
        <a:lstStyle/>
        <a:p>
          <a:pPr algn="ctr" rtl="0"/>
          <a:r>
            <a:rPr lang="en-GB" b="0" dirty="0" smtClean="0"/>
            <a:t>XML3D</a:t>
          </a:r>
        </a:p>
      </dgm:t>
    </dgm:pt>
    <dgm:pt modelId="{2F15B655-83E4-4A8A-AC1B-88C330BA947C}" type="parTrans" cxnId="{34014E53-06B0-4C1E-BCF4-AE07B364A8B1}">
      <dgm:prSet/>
      <dgm:spPr/>
      <dgm:t>
        <a:bodyPr/>
        <a:lstStyle/>
        <a:p>
          <a:endParaRPr lang="en-GB" b="0"/>
        </a:p>
      </dgm:t>
    </dgm:pt>
    <dgm:pt modelId="{A17A9936-4E1B-4803-9055-D655905CE3D8}" type="sibTrans" cxnId="{34014E53-06B0-4C1E-BCF4-AE07B364A8B1}">
      <dgm:prSet/>
      <dgm:spPr/>
      <dgm:t>
        <a:bodyPr/>
        <a:lstStyle/>
        <a:p>
          <a:endParaRPr lang="en-GB" b="0"/>
        </a:p>
      </dgm:t>
    </dgm:pt>
    <dgm:pt modelId="{50D2AD66-842A-48E2-BAB3-C7E3EDB0464A}">
      <dgm:prSet/>
      <dgm:spPr/>
      <dgm:t>
        <a:bodyPr/>
        <a:lstStyle/>
        <a:p>
          <a:pPr rtl="0"/>
          <a:r>
            <a:rPr lang="en-GB" b="0" dirty="0" smtClean="0"/>
            <a:t>Multi-purpose</a:t>
          </a:r>
        </a:p>
      </dgm:t>
    </dgm:pt>
    <dgm:pt modelId="{D1715C04-E3F2-4B2B-BFEE-236A872543AD}" type="parTrans" cxnId="{AE8D010B-159B-48AB-A7A3-7558CA4BA6C5}">
      <dgm:prSet/>
      <dgm:spPr/>
      <dgm:t>
        <a:bodyPr/>
        <a:lstStyle/>
        <a:p>
          <a:endParaRPr lang="en-GB" b="0"/>
        </a:p>
      </dgm:t>
    </dgm:pt>
    <dgm:pt modelId="{1DE3ADD4-CE2A-4593-8431-5BF4E5F99B9D}" type="sibTrans" cxnId="{AE8D010B-159B-48AB-A7A3-7558CA4BA6C5}">
      <dgm:prSet/>
      <dgm:spPr/>
      <dgm:t>
        <a:bodyPr/>
        <a:lstStyle/>
        <a:p>
          <a:endParaRPr lang="en-GB" b="0"/>
        </a:p>
      </dgm:t>
    </dgm:pt>
    <dgm:pt modelId="{260D01C6-F694-496B-B81B-43874622320D}">
      <dgm:prSet/>
      <dgm:spPr/>
      <dgm:t>
        <a:bodyPr/>
        <a:lstStyle/>
        <a:p>
          <a:pPr rtl="0"/>
          <a:r>
            <a:rPr lang="en-GB" b="0" dirty="0" smtClean="0"/>
            <a:t>XMI</a:t>
          </a:r>
        </a:p>
      </dgm:t>
    </dgm:pt>
    <dgm:pt modelId="{6F571CDF-B0BC-4B0A-B852-D6A339BCE4A0}" type="parTrans" cxnId="{FA0E7823-94CB-4848-8B7B-2EB30E0D1AA6}">
      <dgm:prSet/>
      <dgm:spPr/>
      <dgm:t>
        <a:bodyPr/>
        <a:lstStyle/>
        <a:p>
          <a:endParaRPr lang="en-GB" b="0"/>
        </a:p>
      </dgm:t>
    </dgm:pt>
    <dgm:pt modelId="{0CFE7EEE-B1FE-4FC8-853A-08773822EC4C}" type="sibTrans" cxnId="{FA0E7823-94CB-4848-8B7B-2EB30E0D1AA6}">
      <dgm:prSet/>
      <dgm:spPr/>
      <dgm:t>
        <a:bodyPr/>
        <a:lstStyle/>
        <a:p>
          <a:endParaRPr lang="en-GB" b="0"/>
        </a:p>
      </dgm:t>
    </dgm:pt>
    <dgm:pt modelId="{27C516E5-88AA-45BC-918A-7D2C99FE5584}">
      <dgm:prSet/>
      <dgm:spPr/>
      <dgm:t>
        <a:bodyPr/>
        <a:lstStyle/>
        <a:p>
          <a:pPr rtl="0"/>
          <a:r>
            <a:rPr lang="en-GB" b="0" dirty="0" err="1" smtClean="0"/>
            <a:t>FastInfoset</a:t>
          </a:r>
          <a:endParaRPr lang="en-GB" b="0" dirty="0" smtClean="0"/>
        </a:p>
      </dgm:t>
    </dgm:pt>
    <dgm:pt modelId="{B9C8A6DC-3451-4FBB-93BE-E1C76708653B}" type="parTrans" cxnId="{E3256870-10AB-4C66-99D3-C3E53DE480D0}">
      <dgm:prSet/>
      <dgm:spPr/>
      <dgm:t>
        <a:bodyPr/>
        <a:lstStyle/>
        <a:p>
          <a:endParaRPr lang="en-GB" b="0"/>
        </a:p>
      </dgm:t>
    </dgm:pt>
    <dgm:pt modelId="{C107C2BD-9F5B-47D1-9C63-0FF6072F88E1}" type="sibTrans" cxnId="{E3256870-10AB-4C66-99D3-C3E53DE480D0}">
      <dgm:prSet/>
      <dgm:spPr/>
      <dgm:t>
        <a:bodyPr/>
        <a:lstStyle/>
        <a:p>
          <a:endParaRPr lang="en-GB" b="0"/>
        </a:p>
      </dgm:t>
    </dgm:pt>
    <dgm:pt modelId="{E5674726-A89B-4709-9A17-3B2523683CFC}">
      <dgm:prSet/>
      <dgm:spPr/>
      <dgm:t>
        <a:bodyPr/>
        <a:lstStyle/>
        <a:p>
          <a:pPr rtl="0"/>
          <a:r>
            <a:rPr lang="en-GB" b="0" dirty="0" smtClean="0"/>
            <a:t>BSON</a:t>
          </a:r>
        </a:p>
      </dgm:t>
    </dgm:pt>
    <dgm:pt modelId="{DC411071-6BBB-4169-878F-4B2697E77F12}" type="parTrans" cxnId="{D06BB9A8-ABF9-43CC-AF9A-59DC6CF51B6C}">
      <dgm:prSet/>
      <dgm:spPr/>
      <dgm:t>
        <a:bodyPr/>
        <a:lstStyle/>
        <a:p>
          <a:endParaRPr lang="en-GB" b="0"/>
        </a:p>
      </dgm:t>
    </dgm:pt>
    <dgm:pt modelId="{68773189-ADE6-4DBB-938D-6B0925BE772A}" type="sibTrans" cxnId="{D06BB9A8-ABF9-43CC-AF9A-59DC6CF51B6C}">
      <dgm:prSet/>
      <dgm:spPr/>
      <dgm:t>
        <a:bodyPr/>
        <a:lstStyle/>
        <a:p>
          <a:endParaRPr lang="en-GB" b="0"/>
        </a:p>
      </dgm:t>
    </dgm:pt>
    <dgm:pt modelId="{432F0D77-100D-4CEF-93AE-28ABC0D963CD}">
      <dgm:prSet/>
      <dgm:spPr/>
      <dgm:t>
        <a:bodyPr/>
        <a:lstStyle/>
        <a:p>
          <a:pPr rtl="0"/>
          <a:r>
            <a:rPr lang="en-GB" b="0" dirty="0" smtClean="0"/>
            <a:t>3D Specific</a:t>
          </a:r>
        </a:p>
      </dgm:t>
    </dgm:pt>
    <dgm:pt modelId="{4AECC207-3D99-46F0-9D77-73E988720302}" type="parTrans" cxnId="{EEC42829-4083-4D61-898D-BC153FA6D1FE}">
      <dgm:prSet/>
      <dgm:spPr/>
      <dgm:t>
        <a:bodyPr/>
        <a:lstStyle/>
        <a:p>
          <a:endParaRPr lang="en-GB" b="0"/>
        </a:p>
      </dgm:t>
    </dgm:pt>
    <dgm:pt modelId="{57EC24DF-5C8B-4387-87B3-EFACAFFF70E1}" type="sibTrans" cxnId="{EEC42829-4083-4D61-898D-BC153FA6D1FE}">
      <dgm:prSet/>
      <dgm:spPr/>
      <dgm:t>
        <a:bodyPr/>
        <a:lstStyle/>
        <a:p>
          <a:endParaRPr lang="en-GB" b="0"/>
        </a:p>
      </dgm:t>
    </dgm:pt>
    <dgm:pt modelId="{14414A4C-3263-45D1-98E6-E4B4A3EECB9B}">
      <dgm:prSet/>
      <dgm:spPr/>
      <dgm:t>
        <a:bodyPr/>
        <a:lstStyle/>
        <a:p>
          <a:pPr algn="ctr" rtl="0"/>
          <a:r>
            <a:rPr lang="en-GB" b="0" dirty="0" smtClean="0"/>
            <a:t>Document</a:t>
          </a:r>
        </a:p>
      </dgm:t>
    </dgm:pt>
    <dgm:pt modelId="{5CACDC31-9023-4904-833A-7F441AA074BB}" type="parTrans" cxnId="{0F77F9B9-E013-4AED-B8AF-382C841C0787}">
      <dgm:prSet/>
      <dgm:spPr/>
      <dgm:t>
        <a:bodyPr/>
        <a:lstStyle/>
        <a:p>
          <a:endParaRPr lang="en-GB" b="0"/>
        </a:p>
      </dgm:t>
    </dgm:pt>
    <dgm:pt modelId="{67621D7A-8FBB-48C7-A391-E345113FC65A}" type="sibTrans" cxnId="{0F77F9B9-E013-4AED-B8AF-382C841C0787}">
      <dgm:prSet/>
      <dgm:spPr/>
      <dgm:t>
        <a:bodyPr/>
        <a:lstStyle/>
        <a:p>
          <a:endParaRPr lang="en-GB" b="0"/>
        </a:p>
      </dgm:t>
    </dgm:pt>
    <dgm:pt modelId="{E6D1ECAA-1FFC-4139-BFBD-A8783FD50E94}">
      <dgm:prSet/>
      <dgm:spPr/>
      <dgm:t>
        <a:bodyPr/>
        <a:lstStyle/>
        <a:p>
          <a:pPr rtl="0"/>
          <a:r>
            <a:rPr lang="en-GB" b="0" dirty="0" smtClean="0"/>
            <a:t>File Formats</a:t>
          </a:r>
        </a:p>
      </dgm:t>
    </dgm:pt>
    <dgm:pt modelId="{AAC78502-1203-493F-8E04-9A5E07A3E9F9}" type="parTrans" cxnId="{F5959557-D15D-4DCE-B12F-DC6D61BDCE98}">
      <dgm:prSet/>
      <dgm:spPr/>
      <dgm:t>
        <a:bodyPr/>
        <a:lstStyle/>
        <a:p>
          <a:endParaRPr lang="en-GB" b="0"/>
        </a:p>
      </dgm:t>
    </dgm:pt>
    <dgm:pt modelId="{41A392DB-E65A-4F0E-8484-E4CF971D1645}" type="sibTrans" cxnId="{F5959557-D15D-4DCE-B12F-DC6D61BDCE98}">
      <dgm:prSet/>
      <dgm:spPr/>
      <dgm:t>
        <a:bodyPr/>
        <a:lstStyle/>
        <a:p>
          <a:endParaRPr lang="en-GB" b="0"/>
        </a:p>
      </dgm:t>
    </dgm:pt>
    <dgm:pt modelId="{F455B581-0C97-4FE7-8523-F4792A9CC513}">
      <dgm:prSet/>
      <dgm:spPr/>
      <dgm:t>
        <a:bodyPr/>
        <a:lstStyle/>
        <a:p>
          <a:pPr rtl="0"/>
          <a:r>
            <a:rPr lang="en-GB" b="0" dirty="0" err="1" smtClean="0"/>
            <a:t>OpenCTM</a:t>
          </a:r>
          <a:endParaRPr lang="en-GB" b="0" dirty="0" smtClean="0"/>
        </a:p>
      </dgm:t>
    </dgm:pt>
    <dgm:pt modelId="{CAC875F3-0E24-4F61-B2D1-157824EAC107}" type="parTrans" cxnId="{5FF763F7-2436-46B1-BAEA-C4A15AB580D7}">
      <dgm:prSet/>
      <dgm:spPr/>
      <dgm:t>
        <a:bodyPr/>
        <a:lstStyle/>
        <a:p>
          <a:endParaRPr lang="en-GB" b="0"/>
        </a:p>
      </dgm:t>
    </dgm:pt>
    <dgm:pt modelId="{B1317518-96FB-4952-A630-0741C3C65F21}" type="sibTrans" cxnId="{5FF763F7-2436-46B1-BAEA-C4A15AB580D7}">
      <dgm:prSet/>
      <dgm:spPr/>
      <dgm:t>
        <a:bodyPr/>
        <a:lstStyle/>
        <a:p>
          <a:endParaRPr lang="en-GB" b="0"/>
        </a:p>
      </dgm:t>
    </dgm:pt>
    <dgm:pt modelId="{006C1B4A-E802-4A7C-8FEC-CA0B08A232B4}">
      <dgm:prSet/>
      <dgm:spPr/>
      <dgm:t>
        <a:bodyPr/>
        <a:lstStyle/>
        <a:p>
          <a:pPr rtl="0"/>
          <a:r>
            <a:rPr lang="en-GB" b="0" dirty="0" err="1" smtClean="0"/>
            <a:t>Webgl</a:t>
          </a:r>
          <a:r>
            <a:rPr lang="en-GB" b="0" dirty="0" smtClean="0"/>
            <a:t>-loader</a:t>
          </a:r>
        </a:p>
      </dgm:t>
    </dgm:pt>
    <dgm:pt modelId="{8FE6B35C-AFCC-461E-8A3B-672957F92997}" type="parTrans" cxnId="{549F5F97-2517-44FD-B328-C3F387951A6E}">
      <dgm:prSet/>
      <dgm:spPr/>
      <dgm:t>
        <a:bodyPr/>
        <a:lstStyle/>
        <a:p>
          <a:endParaRPr lang="en-GB" b="0"/>
        </a:p>
      </dgm:t>
    </dgm:pt>
    <dgm:pt modelId="{EC808BFE-866C-4E45-B1DF-34DB9CA1443D}" type="sibTrans" cxnId="{549F5F97-2517-44FD-B328-C3F387951A6E}">
      <dgm:prSet/>
      <dgm:spPr/>
      <dgm:t>
        <a:bodyPr/>
        <a:lstStyle/>
        <a:p>
          <a:endParaRPr lang="en-GB" b="0"/>
        </a:p>
      </dgm:t>
    </dgm:pt>
    <dgm:pt modelId="{7F33CCE1-02E3-43B5-B81F-209EEFECBE1D}">
      <dgm:prSet/>
      <dgm:spPr/>
      <dgm:t>
        <a:bodyPr/>
        <a:lstStyle/>
        <a:p>
          <a:pPr rtl="0"/>
          <a:r>
            <a:rPr lang="en-GB" b="0" dirty="0" smtClean="0"/>
            <a:t>Image Geometry</a:t>
          </a:r>
        </a:p>
      </dgm:t>
    </dgm:pt>
    <dgm:pt modelId="{7F578641-BC0E-44DE-8CE0-5D3A19EE2FD3}" type="parTrans" cxnId="{E7798F99-0FDD-4D4C-8B56-79753280C54E}">
      <dgm:prSet/>
      <dgm:spPr/>
      <dgm:t>
        <a:bodyPr/>
        <a:lstStyle/>
        <a:p>
          <a:endParaRPr lang="en-GB" b="0"/>
        </a:p>
      </dgm:t>
    </dgm:pt>
    <dgm:pt modelId="{F0D3E24A-19FC-4A69-9DB0-10A34B4B867F}" type="sibTrans" cxnId="{E7798F99-0FDD-4D4C-8B56-79753280C54E}">
      <dgm:prSet/>
      <dgm:spPr/>
      <dgm:t>
        <a:bodyPr/>
        <a:lstStyle/>
        <a:p>
          <a:endParaRPr lang="en-GB" b="0"/>
        </a:p>
      </dgm:t>
    </dgm:pt>
    <dgm:pt modelId="{CD7B5108-7C44-40C7-A769-A1F70FEC16BC}">
      <dgm:prSet/>
      <dgm:spPr/>
      <dgm:t>
        <a:bodyPr/>
        <a:lstStyle/>
        <a:p>
          <a:pPr rtl="0"/>
          <a:r>
            <a:rPr lang="en-GB" b="0" dirty="0" smtClean="0"/>
            <a:t>SIG</a:t>
          </a:r>
        </a:p>
      </dgm:t>
    </dgm:pt>
    <dgm:pt modelId="{97D639C6-C578-4EFA-A844-A4BCB78E9377}" type="parTrans" cxnId="{B3FA4A72-262A-4929-8B35-350DBE034560}">
      <dgm:prSet/>
      <dgm:spPr/>
      <dgm:t>
        <a:bodyPr/>
        <a:lstStyle/>
        <a:p>
          <a:endParaRPr lang="en-GB" b="0"/>
        </a:p>
      </dgm:t>
    </dgm:pt>
    <dgm:pt modelId="{F4D5AAE7-A74B-4B57-901B-84AE8F277F4C}" type="sibTrans" cxnId="{B3FA4A72-262A-4929-8B35-350DBE034560}">
      <dgm:prSet/>
      <dgm:spPr/>
      <dgm:t>
        <a:bodyPr/>
        <a:lstStyle/>
        <a:p>
          <a:endParaRPr lang="en-GB" b="0"/>
        </a:p>
      </dgm:t>
    </dgm:pt>
    <dgm:pt modelId="{392553F1-EF44-4314-A576-96CA83EF1B9E}" type="pres">
      <dgm:prSet presAssocID="{8259C064-4EA9-498C-9B1F-C6288CD5154C}" presName="hierChild1" presStyleCnt="0">
        <dgm:presLayoutVars>
          <dgm:orgChart val="1"/>
          <dgm:chPref val="1"/>
          <dgm:dir/>
          <dgm:animOne val="branch"/>
          <dgm:animLvl val="lvl"/>
          <dgm:resizeHandles/>
        </dgm:presLayoutVars>
      </dgm:prSet>
      <dgm:spPr/>
      <dgm:t>
        <a:bodyPr/>
        <a:lstStyle/>
        <a:p>
          <a:endParaRPr lang="en-GB"/>
        </a:p>
      </dgm:t>
    </dgm:pt>
    <dgm:pt modelId="{E810CFF7-0E9A-4CA6-9C73-6E72690A1DDB}" type="pres">
      <dgm:prSet presAssocID="{FEA9359D-468F-47DC-93AB-BDBCA4523566}" presName="hierRoot1" presStyleCnt="0">
        <dgm:presLayoutVars>
          <dgm:hierBranch val="init"/>
        </dgm:presLayoutVars>
      </dgm:prSet>
      <dgm:spPr/>
      <dgm:t>
        <a:bodyPr/>
        <a:lstStyle/>
        <a:p>
          <a:endParaRPr lang="en-GB"/>
        </a:p>
      </dgm:t>
    </dgm:pt>
    <dgm:pt modelId="{679B0E29-54E1-422F-817E-0FAA78CDEBF4}" type="pres">
      <dgm:prSet presAssocID="{FEA9359D-468F-47DC-93AB-BDBCA4523566}" presName="rootComposite1" presStyleCnt="0"/>
      <dgm:spPr/>
      <dgm:t>
        <a:bodyPr/>
        <a:lstStyle/>
        <a:p>
          <a:endParaRPr lang="en-GB"/>
        </a:p>
      </dgm:t>
    </dgm:pt>
    <dgm:pt modelId="{43B9C5D6-A9B4-4419-A4B5-E307F4A608A2}" type="pres">
      <dgm:prSet presAssocID="{FEA9359D-468F-47DC-93AB-BDBCA4523566}" presName="rootText1" presStyleLbl="node0" presStyleIdx="0" presStyleCnt="1">
        <dgm:presLayoutVars>
          <dgm:chPref val="3"/>
        </dgm:presLayoutVars>
      </dgm:prSet>
      <dgm:spPr>
        <a:prstGeom prst="roundRect">
          <a:avLst/>
        </a:prstGeom>
      </dgm:spPr>
      <dgm:t>
        <a:bodyPr/>
        <a:lstStyle/>
        <a:p>
          <a:endParaRPr lang="en-GB"/>
        </a:p>
      </dgm:t>
    </dgm:pt>
    <dgm:pt modelId="{38124849-0576-4D9F-9ED3-22A1549C178B}" type="pres">
      <dgm:prSet presAssocID="{FEA9359D-468F-47DC-93AB-BDBCA4523566}" presName="rootConnector1" presStyleLbl="node1" presStyleIdx="0" presStyleCnt="0"/>
      <dgm:spPr/>
      <dgm:t>
        <a:bodyPr/>
        <a:lstStyle/>
        <a:p>
          <a:endParaRPr lang="en-GB"/>
        </a:p>
      </dgm:t>
    </dgm:pt>
    <dgm:pt modelId="{248E826B-28D9-4398-84E7-F7BB758A7B2D}" type="pres">
      <dgm:prSet presAssocID="{FEA9359D-468F-47DC-93AB-BDBCA4523566}" presName="hierChild2" presStyleCnt="0"/>
      <dgm:spPr/>
      <dgm:t>
        <a:bodyPr/>
        <a:lstStyle/>
        <a:p>
          <a:endParaRPr lang="en-GB"/>
        </a:p>
      </dgm:t>
    </dgm:pt>
    <dgm:pt modelId="{87D3345A-8445-4ADA-B9F9-91C428D8D650}" type="pres">
      <dgm:prSet presAssocID="{0D4A4CBD-8B24-4A2A-878D-6B890F6340D3}" presName="Name37" presStyleLbl="parChTrans1D2" presStyleIdx="0" presStyleCnt="2"/>
      <dgm:spPr/>
      <dgm:t>
        <a:bodyPr/>
        <a:lstStyle/>
        <a:p>
          <a:endParaRPr lang="en-GB"/>
        </a:p>
      </dgm:t>
    </dgm:pt>
    <dgm:pt modelId="{F312114B-4295-434C-B947-5C5A8B3A8ABF}" type="pres">
      <dgm:prSet presAssocID="{DA4873E4-1AD6-4F4C-B7CA-D94BCB5A7676}" presName="hierRoot2" presStyleCnt="0">
        <dgm:presLayoutVars>
          <dgm:hierBranch val="init"/>
        </dgm:presLayoutVars>
      </dgm:prSet>
      <dgm:spPr/>
      <dgm:t>
        <a:bodyPr/>
        <a:lstStyle/>
        <a:p>
          <a:endParaRPr lang="en-GB"/>
        </a:p>
      </dgm:t>
    </dgm:pt>
    <dgm:pt modelId="{E6F9E14A-1204-46E3-A6EE-44B37889E8B0}" type="pres">
      <dgm:prSet presAssocID="{DA4873E4-1AD6-4F4C-B7CA-D94BCB5A7676}" presName="rootComposite" presStyleCnt="0"/>
      <dgm:spPr/>
      <dgm:t>
        <a:bodyPr/>
        <a:lstStyle/>
        <a:p>
          <a:endParaRPr lang="en-GB"/>
        </a:p>
      </dgm:t>
    </dgm:pt>
    <dgm:pt modelId="{44C2B2EE-E0F3-4101-9C16-A359B6021333}" type="pres">
      <dgm:prSet presAssocID="{DA4873E4-1AD6-4F4C-B7CA-D94BCB5A7676}" presName="rootText" presStyleLbl="node2" presStyleIdx="0" presStyleCnt="2">
        <dgm:presLayoutVars>
          <dgm:chPref val="3"/>
        </dgm:presLayoutVars>
      </dgm:prSet>
      <dgm:spPr>
        <a:prstGeom prst="roundRect">
          <a:avLst/>
        </a:prstGeom>
      </dgm:spPr>
      <dgm:t>
        <a:bodyPr/>
        <a:lstStyle/>
        <a:p>
          <a:endParaRPr lang="en-GB"/>
        </a:p>
      </dgm:t>
    </dgm:pt>
    <dgm:pt modelId="{E6ED2741-3EFB-434B-AE68-70D317C33CC2}" type="pres">
      <dgm:prSet presAssocID="{DA4873E4-1AD6-4F4C-B7CA-D94BCB5A7676}" presName="rootConnector" presStyleLbl="node2" presStyleIdx="0" presStyleCnt="2"/>
      <dgm:spPr/>
      <dgm:t>
        <a:bodyPr/>
        <a:lstStyle/>
        <a:p>
          <a:endParaRPr lang="en-GB"/>
        </a:p>
      </dgm:t>
    </dgm:pt>
    <dgm:pt modelId="{152DAAF7-5D62-4751-AA28-98814F62C979}" type="pres">
      <dgm:prSet presAssocID="{DA4873E4-1AD6-4F4C-B7CA-D94BCB5A7676}" presName="hierChild4" presStyleCnt="0"/>
      <dgm:spPr/>
      <dgm:t>
        <a:bodyPr/>
        <a:lstStyle/>
        <a:p>
          <a:endParaRPr lang="en-GB"/>
        </a:p>
      </dgm:t>
    </dgm:pt>
    <dgm:pt modelId="{6ADDC8A6-2988-430A-AF73-A5BAD35047A9}" type="pres">
      <dgm:prSet presAssocID="{5CACDC31-9023-4904-833A-7F441AA074BB}" presName="Name37" presStyleLbl="parChTrans1D3" presStyleIdx="0" presStyleCnt="6"/>
      <dgm:spPr/>
      <dgm:t>
        <a:bodyPr/>
        <a:lstStyle/>
        <a:p>
          <a:endParaRPr lang="en-GB"/>
        </a:p>
      </dgm:t>
    </dgm:pt>
    <dgm:pt modelId="{475F86B5-0050-47D9-8654-CF2B8B80DB18}" type="pres">
      <dgm:prSet presAssocID="{14414A4C-3263-45D1-98E6-E4B4A3EECB9B}" presName="hierRoot2" presStyleCnt="0">
        <dgm:presLayoutVars>
          <dgm:hierBranch val="init"/>
        </dgm:presLayoutVars>
      </dgm:prSet>
      <dgm:spPr/>
      <dgm:t>
        <a:bodyPr/>
        <a:lstStyle/>
        <a:p>
          <a:endParaRPr lang="en-GB"/>
        </a:p>
      </dgm:t>
    </dgm:pt>
    <dgm:pt modelId="{019358C8-9375-4A68-8142-426D797F03B9}" type="pres">
      <dgm:prSet presAssocID="{14414A4C-3263-45D1-98E6-E4B4A3EECB9B}" presName="rootComposite" presStyleCnt="0"/>
      <dgm:spPr/>
      <dgm:t>
        <a:bodyPr/>
        <a:lstStyle/>
        <a:p>
          <a:endParaRPr lang="en-GB"/>
        </a:p>
      </dgm:t>
    </dgm:pt>
    <dgm:pt modelId="{2709C965-6598-45B6-9E76-32B50C569C36}" type="pres">
      <dgm:prSet presAssocID="{14414A4C-3263-45D1-98E6-E4B4A3EECB9B}" presName="rootText" presStyleLbl="node3" presStyleIdx="0" presStyleCnt="6">
        <dgm:presLayoutVars>
          <dgm:chPref val="3"/>
        </dgm:presLayoutVars>
      </dgm:prSet>
      <dgm:spPr>
        <a:prstGeom prst="roundRect">
          <a:avLst/>
        </a:prstGeom>
      </dgm:spPr>
      <dgm:t>
        <a:bodyPr/>
        <a:lstStyle/>
        <a:p>
          <a:endParaRPr lang="en-GB"/>
        </a:p>
      </dgm:t>
    </dgm:pt>
    <dgm:pt modelId="{6B1C3BEE-4004-4466-B360-BAC79817943C}" type="pres">
      <dgm:prSet presAssocID="{14414A4C-3263-45D1-98E6-E4B4A3EECB9B}" presName="rootConnector" presStyleLbl="node3" presStyleIdx="0" presStyleCnt="6"/>
      <dgm:spPr/>
      <dgm:t>
        <a:bodyPr/>
        <a:lstStyle/>
        <a:p>
          <a:endParaRPr lang="en-GB"/>
        </a:p>
      </dgm:t>
    </dgm:pt>
    <dgm:pt modelId="{2920094E-7E07-4808-92EE-54AA34A163ED}" type="pres">
      <dgm:prSet presAssocID="{14414A4C-3263-45D1-98E6-E4B4A3EECB9B}" presName="hierChild4" presStyleCnt="0"/>
      <dgm:spPr/>
      <dgm:t>
        <a:bodyPr/>
        <a:lstStyle/>
        <a:p>
          <a:endParaRPr lang="en-GB"/>
        </a:p>
      </dgm:t>
    </dgm:pt>
    <dgm:pt modelId="{BEF849A5-5075-48F9-8DB2-EB66487120BD}" type="pres">
      <dgm:prSet presAssocID="{2F15B655-83E4-4A8A-AC1B-88C330BA947C}" presName="Name37" presStyleLbl="parChTrans1D4" presStyleIdx="0" presStyleCnt="12"/>
      <dgm:spPr/>
      <dgm:t>
        <a:bodyPr/>
        <a:lstStyle/>
        <a:p>
          <a:endParaRPr lang="en-GB"/>
        </a:p>
      </dgm:t>
    </dgm:pt>
    <dgm:pt modelId="{BC079959-C8E7-4A66-8CAE-CCB2FEBFF67C}" type="pres">
      <dgm:prSet presAssocID="{3F4DA2D9-87D6-4104-BED2-CFCEFD8987D2}" presName="hierRoot2" presStyleCnt="0">
        <dgm:presLayoutVars>
          <dgm:hierBranch val="init"/>
        </dgm:presLayoutVars>
      </dgm:prSet>
      <dgm:spPr/>
      <dgm:t>
        <a:bodyPr/>
        <a:lstStyle/>
        <a:p>
          <a:endParaRPr lang="en-GB"/>
        </a:p>
      </dgm:t>
    </dgm:pt>
    <dgm:pt modelId="{1A9E2896-01BE-4A35-92FE-CFB1D8CE380A}" type="pres">
      <dgm:prSet presAssocID="{3F4DA2D9-87D6-4104-BED2-CFCEFD8987D2}" presName="rootComposite" presStyleCnt="0"/>
      <dgm:spPr/>
      <dgm:t>
        <a:bodyPr/>
        <a:lstStyle/>
        <a:p>
          <a:endParaRPr lang="en-GB"/>
        </a:p>
      </dgm:t>
    </dgm:pt>
    <dgm:pt modelId="{6AF93387-D39A-45BE-9E87-775C27F71220}" type="pres">
      <dgm:prSet presAssocID="{3F4DA2D9-87D6-4104-BED2-CFCEFD8987D2}" presName="rootText" presStyleLbl="node4" presStyleIdx="0" presStyleCnt="12">
        <dgm:presLayoutVars>
          <dgm:chPref val="3"/>
        </dgm:presLayoutVars>
      </dgm:prSet>
      <dgm:spPr>
        <a:prstGeom prst="roundRect">
          <a:avLst/>
        </a:prstGeom>
      </dgm:spPr>
      <dgm:t>
        <a:bodyPr/>
        <a:lstStyle/>
        <a:p>
          <a:endParaRPr lang="en-GB"/>
        </a:p>
      </dgm:t>
    </dgm:pt>
    <dgm:pt modelId="{1541B746-9AA1-45A3-82A3-A1223FFB9F3D}" type="pres">
      <dgm:prSet presAssocID="{3F4DA2D9-87D6-4104-BED2-CFCEFD8987D2}" presName="rootConnector" presStyleLbl="node4" presStyleIdx="0" presStyleCnt="12"/>
      <dgm:spPr/>
      <dgm:t>
        <a:bodyPr/>
        <a:lstStyle/>
        <a:p>
          <a:endParaRPr lang="en-GB"/>
        </a:p>
      </dgm:t>
    </dgm:pt>
    <dgm:pt modelId="{6E21369E-14C0-4DC7-B933-31B8CE72583C}" type="pres">
      <dgm:prSet presAssocID="{3F4DA2D9-87D6-4104-BED2-CFCEFD8987D2}" presName="hierChild4" presStyleCnt="0"/>
      <dgm:spPr/>
      <dgm:t>
        <a:bodyPr/>
        <a:lstStyle/>
        <a:p>
          <a:endParaRPr lang="en-GB"/>
        </a:p>
      </dgm:t>
    </dgm:pt>
    <dgm:pt modelId="{7B40BA41-60CC-401A-BD52-D395F8AB0CBE}" type="pres">
      <dgm:prSet presAssocID="{3F4DA2D9-87D6-4104-BED2-CFCEFD8987D2}" presName="hierChild5" presStyleCnt="0"/>
      <dgm:spPr/>
      <dgm:t>
        <a:bodyPr/>
        <a:lstStyle/>
        <a:p>
          <a:endParaRPr lang="en-GB"/>
        </a:p>
      </dgm:t>
    </dgm:pt>
    <dgm:pt modelId="{C02F3054-9888-4168-A9BF-C9D37DE11C8E}" type="pres">
      <dgm:prSet presAssocID="{7B828FD2-6EBB-4FA4-B8C6-D364F90E9ED2}" presName="Name37" presStyleLbl="parChTrans1D4" presStyleIdx="1" presStyleCnt="12"/>
      <dgm:spPr/>
      <dgm:t>
        <a:bodyPr/>
        <a:lstStyle/>
        <a:p>
          <a:endParaRPr lang="en-GB"/>
        </a:p>
      </dgm:t>
    </dgm:pt>
    <dgm:pt modelId="{495C4705-257F-44CE-B2A7-9C840FE0347D}" type="pres">
      <dgm:prSet presAssocID="{55161BEA-B9A6-4F08-99CA-046230736577}" presName="hierRoot2" presStyleCnt="0">
        <dgm:presLayoutVars>
          <dgm:hierBranch val="init"/>
        </dgm:presLayoutVars>
      </dgm:prSet>
      <dgm:spPr/>
      <dgm:t>
        <a:bodyPr/>
        <a:lstStyle/>
        <a:p>
          <a:endParaRPr lang="en-GB"/>
        </a:p>
      </dgm:t>
    </dgm:pt>
    <dgm:pt modelId="{6D8C7779-A247-42F6-B669-080340C84BF4}" type="pres">
      <dgm:prSet presAssocID="{55161BEA-B9A6-4F08-99CA-046230736577}" presName="rootComposite" presStyleCnt="0"/>
      <dgm:spPr/>
      <dgm:t>
        <a:bodyPr/>
        <a:lstStyle/>
        <a:p>
          <a:endParaRPr lang="en-GB"/>
        </a:p>
      </dgm:t>
    </dgm:pt>
    <dgm:pt modelId="{7806DB7D-22E6-4528-AD7A-55F96A2ECB85}" type="pres">
      <dgm:prSet presAssocID="{55161BEA-B9A6-4F08-99CA-046230736577}" presName="rootText" presStyleLbl="node4" presStyleIdx="1" presStyleCnt="12">
        <dgm:presLayoutVars>
          <dgm:chPref val="3"/>
        </dgm:presLayoutVars>
      </dgm:prSet>
      <dgm:spPr>
        <a:prstGeom prst="roundRect">
          <a:avLst/>
        </a:prstGeom>
      </dgm:spPr>
      <dgm:t>
        <a:bodyPr/>
        <a:lstStyle/>
        <a:p>
          <a:endParaRPr lang="en-GB"/>
        </a:p>
      </dgm:t>
    </dgm:pt>
    <dgm:pt modelId="{EAE9A22E-2A5E-450D-A16A-306A26326FF8}" type="pres">
      <dgm:prSet presAssocID="{55161BEA-B9A6-4F08-99CA-046230736577}" presName="rootConnector" presStyleLbl="node4" presStyleIdx="1" presStyleCnt="12"/>
      <dgm:spPr/>
      <dgm:t>
        <a:bodyPr/>
        <a:lstStyle/>
        <a:p>
          <a:endParaRPr lang="en-GB"/>
        </a:p>
      </dgm:t>
    </dgm:pt>
    <dgm:pt modelId="{BA01D426-A87A-4F8C-8387-CAAB8680C7BB}" type="pres">
      <dgm:prSet presAssocID="{55161BEA-B9A6-4F08-99CA-046230736577}" presName="hierChild4" presStyleCnt="0"/>
      <dgm:spPr/>
      <dgm:t>
        <a:bodyPr/>
        <a:lstStyle/>
        <a:p>
          <a:endParaRPr lang="en-GB"/>
        </a:p>
      </dgm:t>
    </dgm:pt>
    <dgm:pt modelId="{EF4B6A2E-57F5-4E71-A489-55BAD1EC1D46}" type="pres">
      <dgm:prSet presAssocID="{55161BEA-B9A6-4F08-99CA-046230736577}" presName="hierChild5" presStyleCnt="0"/>
      <dgm:spPr/>
      <dgm:t>
        <a:bodyPr/>
        <a:lstStyle/>
        <a:p>
          <a:endParaRPr lang="en-GB"/>
        </a:p>
      </dgm:t>
    </dgm:pt>
    <dgm:pt modelId="{5A9E950F-B506-499D-949C-EBC6837D7517}" type="pres">
      <dgm:prSet presAssocID="{14414A4C-3263-45D1-98E6-E4B4A3EECB9B}" presName="hierChild5" presStyleCnt="0"/>
      <dgm:spPr/>
      <dgm:t>
        <a:bodyPr/>
        <a:lstStyle/>
        <a:p>
          <a:endParaRPr lang="en-GB"/>
        </a:p>
      </dgm:t>
    </dgm:pt>
    <dgm:pt modelId="{CCF6BA51-7ED0-484D-BEF7-1EC9D5DB9068}" type="pres">
      <dgm:prSet presAssocID="{7BD1E97A-5D72-482D-AD4D-340919C1456F}" presName="Name37" presStyleLbl="parChTrans1D3" presStyleIdx="1" presStyleCnt="6"/>
      <dgm:spPr/>
      <dgm:t>
        <a:bodyPr/>
        <a:lstStyle/>
        <a:p>
          <a:endParaRPr lang="en-GB"/>
        </a:p>
      </dgm:t>
    </dgm:pt>
    <dgm:pt modelId="{641FD126-B7D0-44E4-BE9D-83EBBE870C13}" type="pres">
      <dgm:prSet presAssocID="{C2AAE17F-38FE-4789-BC55-83198407E687}" presName="hierRoot2" presStyleCnt="0">
        <dgm:presLayoutVars>
          <dgm:hierBranch val="init"/>
        </dgm:presLayoutVars>
      </dgm:prSet>
      <dgm:spPr/>
      <dgm:t>
        <a:bodyPr/>
        <a:lstStyle/>
        <a:p>
          <a:endParaRPr lang="en-GB"/>
        </a:p>
      </dgm:t>
    </dgm:pt>
    <dgm:pt modelId="{F3A56118-9332-4B0B-8769-A5C973E175DE}" type="pres">
      <dgm:prSet presAssocID="{C2AAE17F-38FE-4789-BC55-83198407E687}" presName="rootComposite" presStyleCnt="0"/>
      <dgm:spPr/>
      <dgm:t>
        <a:bodyPr/>
        <a:lstStyle/>
        <a:p>
          <a:endParaRPr lang="en-GB"/>
        </a:p>
      </dgm:t>
    </dgm:pt>
    <dgm:pt modelId="{BDFC5D6F-8B5E-476F-B20C-983D09F4A542}" type="pres">
      <dgm:prSet presAssocID="{C2AAE17F-38FE-4789-BC55-83198407E687}" presName="rootText" presStyleLbl="node3" presStyleIdx="1" presStyleCnt="6">
        <dgm:presLayoutVars>
          <dgm:chPref val="3"/>
        </dgm:presLayoutVars>
      </dgm:prSet>
      <dgm:spPr>
        <a:prstGeom prst="roundRect">
          <a:avLst/>
        </a:prstGeom>
      </dgm:spPr>
      <dgm:t>
        <a:bodyPr/>
        <a:lstStyle/>
        <a:p>
          <a:endParaRPr lang="en-GB"/>
        </a:p>
      </dgm:t>
    </dgm:pt>
    <dgm:pt modelId="{43F5C560-7AB4-41F6-A548-848A766AB484}" type="pres">
      <dgm:prSet presAssocID="{C2AAE17F-38FE-4789-BC55-83198407E687}" presName="rootConnector" presStyleLbl="node3" presStyleIdx="1" presStyleCnt="6"/>
      <dgm:spPr/>
      <dgm:t>
        <a:bodyPr/>
        <a:lstStyle/>
        <a:p>
          <a:endParaRPr lang="en-GB"/>
        </a:p>
      </dgm:t>
    </dgm:pt>
    <dgm:pt modelId="{FB2C548F-4E97-4493-AFA5-24192F1B5BCC}" type="pres">
      <dgm:prSet presAssocID="{C2AAE17F-38FE-4789-BC55-83198407E687}" presName="hierChild4" presStyleCnt="0"/>
      <dgm:spPr/>
      <dgm:t>
        <a:bodyPr/>
        <a:lstStyle/>
        <a:p>
          <a:endParaRPr lang="en-GB"/>
        </a:p>
      </dgm:t>
    </dgm:pt>
    <dgm:pt modelId="{000EAEFD-A83B-40C5-BE8A-6A11BAEBF9AF}" type="pres">
      <dgm:prSet presAssocID="{0084941D-8517-471C-85BE-721D3C27FC47}" presName="Name37" presStyleLbl="parChTrans1D4" presStyleIdx="2" presStyleCnt="12"/>
      <dgm:spPr/>
      <dgm:t>
        <a:bodyPr/>
        <a:lstStyle/>
        <a:p>
          <a:endParaRPr lang="en-GB"/>
        </a:p>
      </dgm:t>
    </dgm:pt>
    <dgm:pt modelId="{4D268F3F-CA4C-4F18-A7FE-A42203549928}" type="pres">
      <dgm:prSet presAssocID="{79424534-0A7B-4CC7-83B7-EF7EEB5A4766}" presName="hierRoot2" presStyleCnt="0">
        <dgm:presLayoutVars>
          <dgm:hierBranch val="init"/>
        </dgm:presLayoutVars>
      </dgm:prSet>
      <dgm:spPr/>
      <dgm:t>
        <a:bodyPr/>
        <a:lstStyle/>
        <a:p>
          <a:endParaRPr lang="en-GB"/>
        </a:p>
      </dgm:t>
    </dgm:pt>
    <dgm:pt modelId="{F4FEBFE8-6761-4CEF-AA84-9B40B824D052}" type="pres">
      <dgm:prSet presAssocID="{79424534-0A7B-4CC7-83B7-EF7EEB5A4766}" presName="rootComposite" presStyleCnt="0"/>
      <dgm:spPr/>
      <dgm:t>
        <a:bodyPr/>
        <a:lstStyle/>
        <a:p>
          <a:endParaRPr lang="en-GB"/>
        </a:p>
      </dgm:t>
    </dgm:pt>
    <dgm:pt modelId="{B95F7EB1-B8D8-412F-821B-87F1302855BC}" type="pres">
      <dgm:prSet presAssocID="{79424534-0A7B-4CC7-83B7-EF7EEB5A4766}" presName="rootText" presStyleLbl="node4" presStyleIdx="2" presStyleCnt="12">
        <dgm:presLayoutVars>
          <dgm:chPref val="3"/>
        </dgm:presLayoutVars>
      </dgm:prSet>
      <dgm:spPr>
        <a:prstGeom prst="roundRect">
          <a:avLst/>
        </a:prstGeom>
      </dgm:spPr>
      <dgm:t>
        <a:bodyPr/>
        <a:lstStyle/>
        <a:p>
          <a:endParaRPr lang="en-GB"/>
        </a:p>
      </dgm:t>
    </dgm:pt>
    <dgm:pt modelId="{15696A8A-77CB-4EA7-8642-951FE5937A8C}" type="pres">
      <dgm:prSet presAssocID="{79424534-0A7B-4CC7-83B7-EF7EEB5A4766}" presName="rootConnector" presStyleLbl="node4" presStyleIdx="2" presStyleCnt="12"/>
      <dgm:spPr/>
      <dgm:t>
        <a:bodyPr/>
        <a:lstStyle/>
        <a:p>
          <a:endParaRPr lang="en-GB"/>
        </a:p>
      </dgm:t>
    </dgm:pt>
    <dgm:pt modelId="{F12E3AFB-4DBC-41E9-8421-B4FBDA2178EF}" type="pres">
      <dgm:prSet presAssocID="{79424534-0A7B-4CC7-83B7-EF7EEB5A4766}" presName="hierChild4" presStyleCnt="0"/>
      <dgm:spPr/>
      <dgm:t>
        <a:bodyPr/>
        <a:lstStyle/>
        <a:p>
          <a:endParaRPr lang="en-GB"/>
        </a:p>
      </dgm:t>
    </dgm:pt>
    <dgm:pt modelId="{3C571C58-EB79-4686-83C3-D82051AF6A8C}" type="pres">
      <dgm:prSet presAssocID="{79424534-0A7B-4CC7-83B7-EF7EEB5A4766}" presName="hierChild5" presStyleCnt="0"/>
      <dgm:spPr/>
      <dgm:t>
        <a:bodyPr/>
        <a:lstStyle/>
        <a:p>
          <a:endParaRPr lang="en-GB"/>
        </a:p>
      </dgm:t>
    </dgm:pt>
    <dgm:pt modelId="{9439675E-FD28-4F9C-B9A0-06C905D52096}" type="pres">
      <dgm:prSet presAssocID="{473EF2AD-84E3-44FD-A7E2-28A46468A669}" presName="Name37" presStyleLbl="parChTrans1D4" presStyleIdx="3" presStyleCnt="12"/>
      <dgm:spPr/>
      <dgm:t>
        <a:bodyPr/>
        <a:lstStyle/>
        <a:p>
          <a:endParaRPr lang="en-GB"/>
        </a:p>
      </dgm:t>
    </dgm:pt>
    <dgm:pt modelId="{7F3AD5C6-9814-488D-AD6B-4EA4BA58E1EA}" type="pres">
      <dgm:prSet presAssocID="{467DB0B5-AE0D-46CB-9629-EFAB9B122820}" presName="hierRoot2" presStyleCnt="0">
        <dgm:presLayoutVars>
          <dgm:hierBranch val="init"/>
        </dgm:presLayoutVars>
      </dgm:prSet>
      <dgm:spPr/>
      <dgm:t>
        <a:bodyPr/>
        <a:lstStyle/>
        <a:p>
          <a:endParaRPr lang="en-GB"/>
        </a:p>
      </dgm:t>
    </dgm:pt>
    <dgm:pt modelId="{1C093CE2-DAA0-4D08-8490-A714A06A3C34}" type="pres">
      <dgm:prSet presAssocID="{467DB0B5-AE0D-46CB-9629-EFAB9B122820}" presName="rootComposite" presStyleCnt="0"/>
      <dgm:spPr/>
      <dgm:t>
        <a:bodyPr/>
        <a:lstStyle/>
        <a:p>
          <a:endParaRPr lang="en-GB"/>
        </a:p>
      </dgm:t>
    </dgm:pt>
    <dgm:pt modelId="{884B3303-4EB4-4A82-803E-05C68FF972C3}" type="pres">
      <dgm:prSet presAssocID="{467DB0B5-AE0D-46CB-9629-EFAB9B122820}" presName="rootText" presStyleLbl="node4" presStyleIdx="3" presStyleCnt="12">
        <dgm:presLayoutVars>
          <dgm:chPref val="3"/>
        </dgm:presLayoutVars>
      </dgm:prSet>
      <dgm:spPr>
        <a:prstGeom prst="roundRect">
          <a:avLst/>
        </a:prstGeom>
      </dgm:spPr>
      <dgm:t>
        <a:bodyPr/>
        <a:lstStyle/>
        <a:p>
          <a:endParaRPr lang="en-GB"/>
        </a:p>
      </dgm:t>
    </dgm:pt>
    <dgm:pt modelId="{CAADC404-A7CC-49AC-A928-7C0827B9DBC1}" type="pres">
      <dgm:prSet presAssocID="{467DB0B5-AE0D-46CB-9629-EFAB9B122820}" presName="rootConnector" presStyleLbl="node4" presStyleIdx="3" presStyleCnt="12"/>
      <dgm:spPr/>
      <dgm:t>
        <a:bodyPr/>
        <a:lstStyle/>
        <a:p>
          <a:endParaRPr lang="en-GB"/>
        </a:p>
      </dgm:t>
    </dgm:pt>
    <dgm:pt modelId="{78652EC8-9F02-42CA-8BA9-71D9240BC8A9}" type="pres">
      <dgm:prSet presAssocID="{467DB0B5-AE0D-46CB-9629-EFAB9B122820}" presName="hierChild4" presStyleCnt="0"/>
      <dgm:spPr/>
      <dgm:t>
        <a:bodyPr/>
        <a:lstStyle/>
        <a:p>
          <a:endParaRPr lang="en-GB"/>
        </a:p>
      </dgm:t>
    </dgm:pt>
    <dgm:pt modelId="{1C5E6588-2AD7-4707-BA73-C3002F45AD39}" type="pres">
      <dgm:prSet presAssocID="{467DB0B5-AE0D-46CB-9629-EFAB9B122820}" presName="hierChild5" presStyleCnt="0"/>
      <dgm:spPr/>
      <dgm:t>
        <a:bodyPr/>
        <a:lstStyle/>
        <a:p>
          <a:endParaRPr lang="en-GB"/>
        </a:p>
      </dgm:t>
    </dgm:pt>
    <dgm:pt modelId="{C239C9C3-0653-47C2-9B77-16ED1FF47C9C}" type="pres">
      <dgm:prSet presAssocID="{C2AAE17F-38FE-4789-BC55-83198407E687}" presName="hierChild5" presStyleCnt="0"/>
      <dgm:spPr/>
      <dgm:t>
        <a:bodyPr/>
        <a:lstStyle/>
        <a:p>
          <a:endParaRPr lang="en-GB"/>
        </a:p>
      </dgm:t>
    </dgm:pt>
    <dgm:pt modelId="{5A3D5690-552D-4C54-B07D-A7D0792F3B1F}" type="pres">
      <dgm:prSet presAssocID="{DA4873E4-1AD6-4F4C-B7CA-D94BCB5A7676}" presName="hierChild5" presStyleCnt="0"/>
      <dgm:spPr/>
      <dgm:t>
        <a:bodyPr/>
        <a:lstStyle/>
        <a:p>
          <a:endParaRPr lang="en-GB"/>
        </a:p>
      </dgm:t>
    </dgm:pt>
    <dgm:pt modelId="{12EE5C1C-B271-4913-BEA0-B19D70A624FA}" type="pres">
      <dgm:prSet presAssocID="{213B839B-F622-4771-AEC0-777D53AA4EA3}" presName="Name37" presStyleLbl="parChTrans1D2" presStyleIdx="1" presStyleCnt="2"/>
      <dgm:spPr/>
      <dgm:t>
        <a:bodyPr/>
        <a:lstStyle/>
        <a:p>
          <a:endParaRPr lang="en-GB"/>
        </a:p>
      </dgm:t>
    </dgm:pt>
    <dgm:pt modelId="{BCEBE085-47CA-4BAC-9074-40DED946D2CF}" type="pres">
      <dgm:prSet presAssocID="{D2BA5895-0D4D-46DB-99F5-F9B1221820B7}" presName="hierRoot2" presStyleCnt="0">
        <dgm:presLayoutVars>
          <dgm:hierBranch val="init"/>
        </dgm:presLayoutVars>
      </dgm:prSet>
      <dgm:spPr/>
      <dgm:t>
        <a:bodyPr/>
        <a:lstStyle/>
        <a:p>
          <a:endParaRPr lang="en-GB"/>
        </a:p>
      </dgm:t>
    </dgm:pt>
    <dgm:pt modelId="{23202BFE-0DA3-47F5-9703-B377E9C80965}" type="pres">
      <dgm:prSet presAssocID="{D2BA5895-0D4D-46DB-99F5-F9B1221820B7}" presName="rootComposite" presStyleCnt="0"/>
      <dgm:spPr/>
      <dgm:t>
        <a:bodyPr/>
        <a:lstStyle/>
        <a:p>
          <a:endParaRPr lang="en-GB"/>
        </a:p>
      </dgm:t>
    </dgm:pt>
    <dgm:pt modelId="{EB01C773-309F-491D-872A-24AC838F53C8}" type="pres">
      <dgm:prSet presAssocID="{D2BA5895-0D4D-46DB-99F5-F9B1221820B7}" presName="rootText" presStyleLbl="node2" presStyleIdx="1" presStyleCnt="2">
        <dgm:presLayoutVars>
          <dgm:chPref val="3"/>
        </dgm:presLayoutVars>
      </dgm:prSet>
      <dgm:spPr>
        <a:prstGeom prst="roundRect">
          <a:avLst/>
        </a:prstGeom>
      </dgm:spPr>
      <dgm:t>
        <a:bodyPr/>
        <a:lstStyle/>
        <a:p>
          <a:endParaRPr lang="en-GB"/>
        </a:p>
      </dgm:t>
    </dgm:pt>
    <dgm:pt modelId="{DB9AD62D-1A8A-4F8F-86A9-910AD1F04043}" type="pres">
      <dgm:prSet presAssocID="{D2BA5895-0D4D-46DB-99F5-F9B1221820B7}" presName="rootConnector" presStyleLbl="node2" presStyleIdx="1" presStyleCnt="2"/>
      <dgm:spPr/>
      <dgm:t>
        <a:bodyPr/>
        <a:lstStyle/>
        <a:p>
          <a:endParaRPr lang="en-GB"/>
        </a:p>
      </dgm:t>
    </dgm:pt>
    <dgm:pt modelId="{050FE960-D9BD-41E4-8157-B8064BC8DBBE}" type="pres">
      <dgm:prSet presAssocID="{D2BA5895-0D4D-46DB-99F5-F9B1221820B7}" presName="hierChild4" presStyleCnt="0"/>
      <dgm:spPr/>
      <dgm:t>
        <a:bodyPr/>
        <a:lstStyle/>
        <a:p>
          <a:endParaRPr lang="en-GB"/>
        </a:p>
      </dgm:t>
    </dgm:pt>
    <dgm:pt modelId="{708E615F-1C4C-4270-B098-1BC8E724FB6C}" type="pres">
      <dgm:prSet presAssocID="{FF1B8FF3-FE2A-4F0E-A2D0-0C77E2833B0B}" presName="Name37" presStyleLbl="parChTrans1D3" presStyleIdx="2" presStyleCnt="6"/>
      <dgm:spPr/>
      <dgm:t>
        <a:bodyPr/>
        <a:lstStyle/>
        <a:p>
          <a:endParaRPr lang="en-GB"/>
        </a:p>
      </dgm:t>
    </dgm:pt>
    <dgm:pt modelId="{BB87703A-D549-48C8-A32F-5AA2BF2B2E88}" type="pres">
      <dgm:prSet presAssocID="{301D61B0-16F7-4CE8-8166-AB8AC918B650}" presName="hierRoot2" presStyleCnt="0">
        <dgm:presLayoutVars>
          <dgm:hierBranch val="init"/>
        </dgm:presLayoutVars>
      </dgm:prSet>
      <dgm:spPr/>
      <dgm:t>
        <a:bodyPr/>
        <a:lstStyle/>
        <a:p>
          <a:endParaRPr lang="en-GB"/>
        </a:p>
      </dgm:t>
    </dgm:pt>
    <dgm:pt modelId="{896AE148-6EE3-492A-82BD-459FDF6FE7E8}" type="pres">
      <dgm:prSet presAssocID="{301D61B0-16F7-4CE8-8166-AB8AC918B650}" presName="rootComposite" presStyleCnt="0"/>
      <dgm:spPr/>
      <dgm:t>
        <a:bodyPr/>
        <a:lstStyle/>
        <a:p>
          <a:endParaRPr lang="en-GB"/>
        </a:p>
      </dgm:t>
    </dgm:pt>
    <dgm:pt modelId="{3432CD5E-72E2-4A29-B95C-C16CC0291D15}" type="pres">
      <dgm:prSet presAssocID="{301D61B0-16F7-4CE8-8166-AB8AC918B650}" presName="rootText" presStyleLbl="node3" presStyleIdx="2" presStyleCnt="6">
        <dgm:presLayoutVars>
          <dgm:chPref val="3"/>
        </dgm:presLayoutVars>
      </dgm:prSet>
      <dgm:spPr>
        <a:prstGeom prst="roundRect">
          <a:avLst/>
        </a:prstGeom>
      </dgm:spPr>
      <dgm:t>
        <a:bodyPr/>
        <a:lstStyle/>
        <a:p>
          <a:endParaRPr lang="en-GB"/>
        </a:p>
      </dgm:t>
    </dgm:pt>
    <dgm:pt modelId="{91ED454F-7308-41BA-8912-E437CC57F2B7}" type="pres">
      <dgm:prSet presAssocID="{301D61B0-16F7-4CE8-8166-AB8AC918B650}" presName="rootConnector" presStyleLbl="node3" presStyleIdx="2" presStyleCnt="6"/>
      <dgm:spPr/>
      <dgm:t>
        <a:bodyPr/>
        <a:lstStyle/>
        <a:p>
          <a:endParaRPr lang="en-GB"/>
        </a:p>
      </dgm:t>
    </dgm:pt>
    <dgm:pt modelId="{223FF3F3-7D31-4E57-8C9A-C342E87AB15A}" type="pres">
      <dgm:prSet presAssocID="{301D61B0-16F7-4CE8-8166-AB8AC918B650}" presName="hierChild4" presStyleCnt="0"/>
      <dgm:spPr/>
      <dgm:t>
        <a:bodyPr/>
        <a:lstStyle/>
        <a:p>
          <a:endParaRPr lang="en-GB"/>
        </a:p>
      </dgm:t>
    </dgm:pt>
    <dgm:pt modelId="{59393A65-9787-4D87-B7ED-3DE919BD1C34}" type="pres">
      <dgm:prSet presAssocID="{72D3F103-EB83-47A6-BAD4-8A447ADA4068}" presName="Name37" presStyleLbl="parChTrans1D4" presStyleIdx="4" presStyleCnt="12"/>
      <dgm:spPr/>
      <dgm:t>
        <a:bodyPr/>
        <a:lstStyle/>
        <a:p>
          <a:endParaRPr lang="en-GB"/>
        </a:p>
      </dgm:t>
    </dgm:pt>
    <dgm:pt modelId="{C5BE275A-8B48-4B15-B39F-2F95F3DC64B7}" type="pres">
      <dgm:prSet presAssocID="{0D0BCC5A-735B-4FE2-8457-E87514226CFD}" presName="hierRoot2" presStyleCnt="0">
        <dgm:presLayoutVars>
          <dgm:hierBranch val="init"/>
        </dgm:presLayoutVars>
      </dgm:prSet>
      <dgm:spPr/>
      <dgm:t>
        <a:bodyPr/>
        <a:lstStyle/>
        <a:p>
          <a:endParaRPr lang="en-GB"/>
        </a:p>
      </dgm:t>
    </dgm:pt>
    <dgm:pt modelId="{88C61DD8-7A28-4353-A238-DD310D3987B0}" type="pres">
      <dgm:prSet presAssocID="{0D0BCC5A-735B-4FE2-8457-E87514226CFD}" presName="rootComposite" presStyleCnt="0"/>
      <dgm:spPr/>
      <dgm:t>
        <a:bodyPr/>
        <a:lstStyle/>
        <a:p>
          <a:endParaRPr lang="en-GB"/>
        </a:p>
      </dgm:t>
    </dgm:pt>
    <dgm:pt modelId="{4207B791-285C-4E11-9A27-D7D4D5111FE5}" type="pres">
      <dgm:prSet presAssocID="{0D0BCC5A-735B-4FE2-8457-E87514226CFD}" presName="rootText" presStyleLbl="node4" presStyleIdx="4" presStyleCnt="12">
        <dgm:presLayoutVars>
          <dgm:chPref val="3"/>
        </dgm:presLayoutVars>
      </dgm:prSet>
      <dgm:spPr>
        <a:prstGeom prst="roundRect">
          <a:avLst/>
        </a:prstGeom>
      </dgm:spPr>
      <dgm:t>
        <a:bodyPr/>
        <a:lstStyle/>
        <a:p>
          <a:endParaRPr lang="en-GB"/>
        </a:p>
      </dgm:t>
    </dgm:pt>
    <dgm:pt modelId="{E0854FD8-F956-4726-8B79-4D5F4A927208}" type="pres">
      <dgm:prSet presAssocID="{0D0BCC5A-735B-4FE2-8457-E87514226CFD}" presName="rootConnector" presStyleLbl="node4" presStyleIdx="4" presStyleCnt="12"/>
      <dgm:spPr/>
      <dgm:t>
        <a:bodyPr/>
        <a:lstStyle/>
        <a:p>
          <a:endParaRPr lang="en-GB"/>
        </a:p>
      </dgm:t>
    </dgm:pt>
    <dgm:pt modelId="{D7C808A8-B2FD-42F7-9734-65BC9A1BEDD8}" type="pres">
      <dgm:prSet presAssocID="{0D0BCC5A-735B-4FE2-8457-E87514226CFD}" presName="hierChild4" presStyleCnt="0"/>
      <dgm:spPr/>
      <dgm:t>
        <a:bodyPr/>
        <a:lstStyle/>
        <a:p>
          <a:endParaRPr lang="en-GB"/>
        </a:p>
      </dgm:t>
    </dgm:pt>
    <dgm:pt modelId="{22A45712-1870-4E52-BD5E-70232F177BBE}" type="pres">
      <dgm:prSet presAssocID="{0D0BCC5A-735B-4FE2-8457-E87514226CFD}" presName="hierChild5" presStyleCnt="0"/>
      <dgm:spPr/>
      <dgm:t>
        <a:bodyPr/>
        <a:lstStyle/>
        <a:p>
          <a:endParaRPr lang="en-GB"/>
        </a:p>
      </dgm:t>
    </dgm:pt>
    <dgm:pt modelId="{5117EFDF-C626-4CCB-94E1-E72529DDA706}" type="pres">
      <dgm:prSet presAssocID="{301D61B0-16F7-4CE8-8166-AB8AC918B650}" presName="hierChild5" presStyleCnt="0"/>
      <dgm:spPr/>
      <dgm:t>
        <a:bodyPr/>
        <a:lstStyle/>
        <a:p>
          <a:endParaRPr lang="en-GB"/>
        </a:p>
      </dgm:t>
    </dgm:pt>
    <dgm:pt modelId="{91BE54FD-F926-4D7C-A333-FB15825E0904}" type="pres">
      <dgm:prSet presAssocID="{D1715C04-E3F2-4B2B-BFEE-236A872543AD}" presName="Name37" presStyleLbl="parChTrans1D3" presStyleIdx="3" presStyleCnt="6"/>
      <dgm:spPr/>
      <dgm:t>
        <a:bodyPr/>
        <a:lstStyle/>
        <a:p>
          <a:endParaRPr lang="en-GB"/>
        </a:p>
      </dgm:t>
    </dgm:pt>
    <dgm:pt modelId="{DFAF54E0-DF06-4C8B-8C70-3B1003C5990B}" type="pres">
      <dgm:prSet presAssocID="{50D2AD66-842A-48E2-BAB3-C7E3EDB0464A}" presName="hierRoot2" presStyleCnt="0">
        <dgm:presLayoutVars>
          <dgm:hierBranch val="init"/>
        </dgm:presLayoutVars>
      </dgm:prSet>
      <dgm:spPr/>
      <dgm:t>
        <a:bodyPr/>
        <a:lstStyle/>
        <a:p>
          <a:endParaRPr lang="en-GB"/>
        </a:p>
      </dgm:t>
    </dgm:pt>
    <dgm:pt modelId="{3EC5233C-8897-4DA1-9183-BAC7E39FBA05}" type="pres">
      <dgm:prSet presAssocID="{50D2AD66-842A-48E2-BAB3-C7E3EDB0464A}" presName="rootComposite" presStyleCnt="0"/>
      <dgm:spPr/>
      <dgm:t>
        <a:bodyPr/>
        <a:lstStyle/>
        <a:p>
          <a:endParaRPr lang="en-GB"/>
        </a:p>
      </dgm:t>
    </dgm:pt>
    <dgm:pt modelId="{E307C405-CD22-4261-A933-E4E5768DA3E6}" type="pres">
      <dgm:prSet presAssocID="{50D2AD66-842A-48E2-BAB3-C7E3EDB0464A}" presName="rootText" presStyleLbl="node3" presStyleIdx="3" presStyleCnt="6">
        <dgm:presLayoutVars>
          <dgm:chPref val="3"/>
        </dgm:presLayoutVars>
      </dgm:prSet>
      <dgm:spPr>
        <a:prstGeom prst="roundRect">
          <a:avLst/>
        </a:prstGeom>
      </dgm:spPr>
      <dgm:t>
        <a:bodyPr/>
        <a:lstStyle/>
        <a:p>
          <a:endParaRPr lang="en-GB"/>
        </a:p>
      </dgm:t>
    </dgm:pt>
    <dgm:pt modelId="{874B73E1-7AE3-4C06-93C2-4FEAFD4062A8}" type="pres">
      <dgm:prSet presAssocID="{50D2AD66-842A-48E2-BAB3-C7E3EDB0464A}" presName="rootConnector" presStyleLbl="node3" presStyleIdx="3" presStyleCnt="6"/>
      <dgm:spPr/>
      <dgm:t>
        <a:bodyPr/>
        <a:lstStyle/>
        <a:p>
          <a:endParaRPr lang="en-GB"/>
        </a:p>
      </dgm:t>
    </dgm:pt>
    <dgm:pt modelId="{F843EEC7-8608-4BCB-9411-66EB4E9C347C}" type="pres">
      <dgm:prSet presAssocID="{50D2AD66-842A-48E2-BAB3-C7E3EDB0464A}" presName="hierChild4" presStyleCnt="0"/>
      <dgm:spPr/>
      <dgm:t>
        <a:bodyPr/>
        <a:lstStyle/>
        <a:p>
          <a:endParaRPr lang="en-GB"/>
        </a:p>
      </dgm:t>
    </dgm:pt>
    <dgm:pt modelId="{816680F7-3D97-4E96-A6E2-383308833B91}" type="pres">
      <dgm:prSet presAssocID="{6F571CDF-B0BC-4B0A-B852-D6A339BCE4A0}" presName="Name37" presStyleLbl="parChTrans1D4" presStyleIdx="5" presStyleCnt="12"/>
      <dgm:spPr/>
      <dgm:t>
        <a:bodyPr/>
        <a:lstStyle/>
        <a:p>
          <a:endParaRPr lang="en-GB"/>
        </a:p>
      </dgm:t>
    </dgm:pt>
    <dgm:pt modelId="{B6745A6F-9041-4AEC-B34A-E05F5932B900}" type="pres">
      <dgm:prSet presAssocID="{260D01C6-F694-496B-B81B-43874622320D}" presName="hierRoot2" presStyleCnt="0">
        <dgm:presLayoutVars>
          <dgm:hierBranch val="init"/>
        </dgm:presLayoutVars>
      </dgm:prSet>
      <dgm:spPr/>
      <dgm:t>
        <a:bodyPr/>
        <a:lstStyle/>
        <a:p>
          <a:endParaRPr lang="en-GB"/>
        </a:p>
      </dgm:t>
    </dgm:pt>
    <dgm:pt modelId="{5CF2D858-7099-4796-886B-82AE08537FAB}" type="pres">
      <dgm:prSet presAssocID="{260D01C6-F694-496B-B81B-43874622320D}" presName="rootComposite" presStyleCnt="0"/>
      <dgm:spPr/>
      <dgm:t>
        <a:bodyPr/>
        <a:lstStyle/>
        <a:p>
          <a:endParaRPr lang="en-GB"/>
        </a:p>
      </dgm:t>
    </dgm:pt>
    <dgm:pt modelId="{455CB4F7-75B3-46D0-BAC5-46302407CEB7}" type="pres">
      <dgm:prSet presAssocID="{260D01C6-F694-496B-B81B-43874622320D}" presName="rootText" presStyleLbl="node4" presStyleIdx="5" presStyleCnt="12">
        <dgm:presLayoutVars>
          <dgm:chPref val="3"/>
        </dgm:presLayoutVars>
      </dgm:prSet>
      <dgm:spPr>
        <a:prstGeom prst="roundRect">
          <a:avLst/>
        </a:prstGeom>
      </dgm:spPr>
      <dgm:t>
        <a:bodyPr/>
        <a:lstStyle/>
        <a:p>
          <a:endParaRPr lang="en-GB"/>
        </a:p>
      </dgm:t>
    </dgm:pt>
    <dgm:pt modelId="{7706B87B-992A-4DCF-9355-188D09F7F55A}" type="pres">
      <dgm:prSet presAssocID="{260D01C6-F694-496B-B81B-43874622320D}" presName="rootConnector" presStyleLbl="node4" presStyleIdx="5" presStyleCnt="12"/>
      <dgm:spPr/>
      <dgm:t>
        <a:bodyPr/>
        <a:lstStyle/>
        <a:p>
          <a:endParaRPr lang="en-GB"/>
        </a:p>
      </dgm:t>
    </dgm:pt>
    <dgm:pt modelId="{DCFDEE22-E87E-482F-874E-3A18C34974B3}" type="pres">
      <dgm:prSet presAssocID="{260D01C6-F694-496B-B81B-43874622320D}" presName="hierChild4" presStyleCnt="0"/>
      <dgm:spPr/>
      <dgm:t>
        <a:bodyPr/>
        <a:lstStyle/>
        <a:p>
          <a:endParaRPr lang="en-GB"/>
        </a:p>
      </dgm:t>
    </dgm:pt>
    <dgm:pt modelId="{B7F6E60C-6275-489E-BDA3-9C51E70DB0CF}" type="pres">
      <dgm:prSet presAssocID="{260D01C6-F694-496B-B81B-43874622320D}" presName="hierChild5" presStyleCnt="0"/>
      <dgm:spPr/>
      <dgm:t>
        <a:bodyPr/>
        <a:lstStyle/>
        <a:p>
          <a:endParaRPr lang="en-GB"/>
        </a:p>
      </dgm:t>
    </dgm:pt>
    <dgm:pt modelId="{5AF9CCF6-3988-4792-A63B-BDE290A9A1FF}" type="pres">
      <dgm:prSet presAssocID="{B9C8A6DC-3451-4FBB-93BE-E1C76708653B}" presName="Name37" presStyleLbl="parChTrans1D4" presStyleIdx="6" presStyleCnt="12"/>
      <dgm:spPr/>
      <dgm:t>
        <a:bodyPr/>
        <a:lstStyle/>
        <a:p>
          <a:endParaRPr lang="en-GB"/>
        </a:p>
      </dgm:t>
    </dgm:pt>
    <dgm:pt modelId="{2B8F155C-2B8A-48F1-9326-B069C77A0600}" type="pres">
      <dgm:prSet presAssocID="{27C516E5-88AA-45BC-918A-7D2C99FE5584}" presName="hierRoot2" presStyleCnt="0">
        <dgm:presLayoutVars>
          <dgm:hierBranch val="init"/>
        </dgm:presLayoutVars>
      </dgm:prSet>
      <dgm:spPr/>
      <dgm:t>
        <a:bodyPr/>
        <a:lstStyle/>
        <a:p>
          <a:endParaRPr lang="en-GB"/>
        </a:p>
      </dgm:t>
    </dgm:pt>
    <dgm:pt modelId="{9FC5BF54-D192-4AFF-95BA-82039D226B4F}" type="pres">
      <dgm:prSet presAssocID="{27C516E5-88AA-45BC-918A-7D2C99FE5584}" presName="rootComposite" presStyleCnt="0"/>
      <dgm:spPr/>
      <dgm:t>
        <a:bodyPr/>
        <a:lstStyle/>
        <a:p>
          <a:endParaRPr lang="en-GB"/>
        </a:p>
      </dgm:t>
    </dgm:pt>
    <dgm:pt modelId="{22664E62-0759-42E9-8155-490D335A08EA}" type="pres">
      <dgm:prSet presAssocID="{27C516E5-88AA-45BC-918A-7D2C99FE5584}" presName="rootText" presStyleLbl="node4" presStyleIdx="6" presStyleCnt="12">
        <dgm:presLayoutVars>
          <dgm:chPref val="3"/>
        </dgm:presLayoutVars>
      </dgm:prSet>
      <dgm:spPr>
        <a:prstGeom prst="roundRect">
          <a:avLst/>
        </a:prstGeom>
      </dgm:spPr>
      <dgm:t>
        <a:bodyPr/>
        <a:lstStyle/>
        <a:p>
          <a:endParaRPr lang="en-GB"/>
        </a:p>
      </dgm:t>
    </dgm:pt>
    <dgm:pt modelId="{9C77A3AF-623C-47FA-973D-54A949EDAC2A}" type="pres">
      <dgm:prSet presAssocID="{27C516E5-88AA-45BC-918A-7D2C99FE5584}" presName="rootConnector" presStyleLbl="node4" presStyleIdx="6" presStyleCnt="12"/>
      <dgm:spPr/>
      <dgm:t>
        <a:bodyPr/>
        <a:lstStyle/>
        <a:p>
          <a:endParaRPr lang="en-GB"/>
        </a:p>
      </dgm:t>
    </dgm:pt>
    <dgm:pt modelId="{E04E479A-1919-4EA4-8013-6EA9F8645FC4}" type="pres">
      <dgm:prSet presAssocID="{27C516E5-88AA-45BC-918A-7D2C99FE5584}" presName="hierChild4" presStyleCnt="0"/>
      <dgm:spPr/>
      <dgm:t>
        <a:bodyPr/>
        <a:lstStyle/>
        <a:p>
          <a:endParaRPr lang="en-GB"/>
        </a:p>
      </dgm:t>
    </dgm:pt>
    <dgm:pt modelId="{67761C34-A570-4726-AE86-8C2118D56C99}" type="pres">
      <dgm:prSet presAssocID="{27C516E5-88AA-45BC-918A-7D2C99FE5584}" presName="hierChild5" presStyleCnt="0"/>
      <dgm:spPr/>
      <dgm:t>
        <a:bodyPr/>
        <a:lstStyle/>
        <a:p>
          <a:endParaRPr lang="en-GB"/>
        </a:p>
      </dgm:t>
    </dgm:pt>
    <dgm:pt modelId="{6D72C4D8-58D7-4703-A400-91FF5B40D455}" type="pres">
      <dgm:prSet presAssocID="{DC411071-6BBB-4169-878F-4B2697E77F12}" presName="Name37" presStyleLbl="parChTrans1D4" presStyleIdx="7" presStyleCnt="12"/>
      <dgm:spPr/>
      <dgm:t>
        <a:bodyPr/>
        <a:lstStyle/>
        <a:p>
          <a:endParaRPr lang="en-GB"/>
        </a:p>
      </dgm:t>
    </dgm:pt>
    <dgm:pt modelId="{07FE3952-4D08-458D-97F0-B09203ED06B9}" type="pres">
      <dgm:prSet presAssocID="{E5674726-A89B-4709-9A17-3B2523683CFC}" presName="hierRoot2" presStyleCnt="0">
        <dgm:presLayoutVars>
          <dgm:hierBranch val="init"/>
        </dgm:presLayoutVars>
      </dgm:prSet>
      <dgm:spPr/>
      <dgm:t>
        <a:bodyPr/>
        <a:lstStyle/>
        <a:p>
          <a:endParaRPr lang="en-GB"/>
        </a:p>
      </dgm:t>
    </dgm:pt>
    <dgm:pt modelId="{9A84D8E4-9E46-4F04-9559-F7D68567646F}" type="pres">
      <dgm:prSet presAssocID="{E5674726-A89B-4709-9A17-3B2523683CFC}" presName="rootComposite" presStyleCnt="0"/>
      <dgm:spPr/>
      <dgm:t>
        <a:bodyPr/>
        <a:lstStyle/>
        <a:p>
          <a:endParaRPr lang="en-GB"/>
        </a:p>
      </dgm:t>
    </dgm:pt>
    <dgm:pt modelId="{29A11181-7FA4-4520-AE59-8AD7524ACBFF}" type="pres">
      <dgm:prSet presAssocID="{E5674726-A89B-4709-9A17-3B2523683CFC}" presName="rootText" presStyleLbl="node4" presStyleIdx="7" presStyleCnt="12">
        <dgm:presLayoutVars>
          <dgm:chPref val="3"/>
        </dgm:presLayoutVars>
      </dgm:prSet>
      <dgm:spPr>
        <a:prstGeom prst="roundRect">
          <a:avLst/>
        </a:prstGeom>
      </dgm:spPr>
      <dgm:t>
        <a:bodyPr/>
        <a:lstStyle/>
        <a:p>
          <a:endParaRPr lang="en-GB"/>
        </a:p>
      </dgm:t>
    </dgm:pt>
    <dgm:pt modelId="{C26C7C6A-6CC2-4B66-8640-4D736EF85E95}" type="pres">
      <dgm:prSet presAssocID="{E5674726-A89B-4709-9A17-3B2523683CFC}" presName="rootConnector" presStyleLbl="node4" presStyleIdx="7" presStyleCnt="12"/>
      <dgm:spPr/>
      <dgm:t>
        <a:bodyPr/>
        <a:lstStyle/>
        <a:p>
          <a:endParaRPr lang="en-GB"/>
        </a:p>
      </dgm:t>
    </dgm:pt>
    <dgm:pt modelId="{72CEE0F8-4528-4800-AC3B-EE616FE98556}" type="pres">
      <dgm:prSet presAssocID="{E5674726-A89B-4709-9A17-3B2523683CFC}" presName="hierChild4" presStyleCnt="0"/>
      <dgm:spPr/>
      <dgm:t>
        <a:bodyPr/>
        <a:lstStyle/>
        <a:p>
          <a:endParaRPr lang="en-GB"/>
        </a:p>
      </dgm:t>
    </dgm:pt>
    <dgm:pt modelId="{74DFF4FC-A496-417B-8EE0-FC8DFDED5F5C}" type="pres">
      <dgm:prSet presAssocID="{E5674726-A89B-4709-9A17-3B2523683CFC}" presName="hierChild5" presStyleCnt="0"/>
      <dgm:spPr/>
      <dgm:t>
        <a:bodyPr/>
        <a:lstStyle/>
        <a:p>
          <a:endParaRPr lang="en-GB"/>
        </a:p>
      </dgm:t>
    </dgm:pt>
    <dgm:pt modelId="{06775CD8-7779-484C-B365-9FAE2C1B30CF}" type="pres">
      <dgm:prSet presAssocID="{50D2AD66-842A-48E2-BAB3-C7E3EDB0464A}" presName="hierChild5" presStyleCnt="0"/>
      <dgm:spPr/>
      <dgm:t>
        <a:bodyPr/>
        <a:lstStyle/>
        <a:p>
          <a:endParaRPr lang="en-GB"/>
        </a:p>
      </dgm:t>
    </dgm:pt>
    <dgm:pt modelId="{98D860A9-52BB-47DA-B021-31D7CF28B647}" type="pres">
      <dgm:prSet presAssocID="{4AECC207-3D99-46F0-9D77-73E988720302}" presName="Name37" presStyleLbl="parChTrans1D3" presStyleIdx="4" presStyleCnt="6"/>
      <dgm:spPr/>
      <dgm:t>
        <a:bodyPr/>
        <a:lstStyle/>
        <a:p>
          <a:endParaRPr lang="en-GB"/>
        </a:p>
      </dgm:t>
    </dgm:pt>
    <dgm:pt modelId="{901A8080-92BE-4B34-BCE9-AF2361849EFF}" type="pres">
      <dgm:prSet presAssocID="{432F0D77-100D-4CEF-93AE-28ABC0D963CD}" presName="hierRoot2" presStyleCnt="0">
        <dgm:presLayoutVars>
          <dgm:hierBranch val="init"/>
        </dgm:presLayoutVars>
      </dgm:prSet>
      <dgm:spPr/>
      <dgm:t>
        <a:bodyPr/>
        <a:lstStyle/>
        <a:p>
          <a:endParaRPr lang="en-GB"/>
        </a:p>
      </dgm:t>
    </dgm:pt>
    <dgm:pt modelId="{6AE9369C-8840-4F1F-A3E5-513FD5BE59E4}" type="pres">
      <dgm:prSet presAssocID="{432F0D77-100D-4CEF-93AE-28ABC0D963CD}" presName="rootComposite" presStyleCnt="0"/>
      <dgm:spPr/>
      <dgm:t>
        <a:bodyPr/>
        <a:lstStyle/>
        <a:p>
          <a:endParaRPr lang="en-GB"/>
        </a:p>
      </dgm:t>
    </dgm:pt>
    <dgm:pt modelId="{FB2D3F89-BB52-4DC5-9572-E5A6E1DF8802}" type="pres">
      <dgm:prSet presAssocID="{432F0D77-100D-4CEF-93AE-28ABC0D963CD}" presName="rootText" presStyleLbl="node3" presStyleIdx="4" presStyleCnt="6">
        <dgm:presLayoutVars>
          <dgm:chPref val="3"/>
        </dgm:presLayoutVars>
      </dgm:prSet>
      <dgm:spPr>
        <a:prstGeom prst="roundRect">
          <a:avLst/>
        </a:prstGeom>
      </dgm:spPr>
      <dgm:t>
        <a:bodyPr/>
        <a:lstStyle/>
        <a:p>
          <a:endParaRPr lang="en-GB"/>
        </a:p>
      </dgm:t>
    </dgm:pt>
    <dgm:pt modelId="{F8C506D4-9465-472C-909D-38C96ECF0DBE}" type="pres">
      <dgm:prSet presAssocID="{432F0D77-100D-4CEF-93AE-28ABC0D963CD}" presName="rootConnector" presStyleLbl="node3" presStyleIdx="4" presStyleCnt="6"/>
      <dgm:spPr/>
      <dgm:t>
        <a:bodyPr/>
        <a:lstStyle/>
        <a:p>
          <a:endParaRPr lang="en-GB"/>
        </a:p>
      </dgm:t>
    </dgm:pt>
    <dgm:pt modelId="{C20C5120-FB1F-433D-A3A8-4DE688950FD0}" type="pres">
      <dgm:prSet presAssocID="{432F0D77-100D-4CEF-93AE-28ABC0D963CD}" presName="hierChild4" presStyleCnt="0"/>
      <dgm:spPr/>
      <dgm:t>
        <a:bodyPr/>
        <a:lstStyle/>
        <a:p>
          <a:endParaRPr lang="en-GB"/>
        </a:p>
      </dgm:t>
    </dgm:pt>
    <dgm:pt modelId="{78313F42-4CAF-442F-A1E7-CBBB7CDE9E71}" type="pres">
      <dgm:prSet presAssocID="{AAC78502-1203-493F-8E04-9A5E07A3E9F9}" presName="Name37" presStyleLbl="parChTrans1D4" presStyleIdx="8" presStyleCnt="12"/>
      <dgm:spPr/>
      <dgm:t>
        <a:bodyPr/>
        <a:lstStyle/>
        <a:p>
          <a:endParaRPr lang="en-GB"/>
        </a:p>
      </dgm:t>
    </dgm:pt>
    <dgm:pt modelId="{D781547F-B53C-40E7-BBFC-C873F6999A2D}" type="pres">
      <dgm:prSet presAssocID="{E6D1ECAA-1FFC-4139-BFBD-A8783FD50E94}" presName="hierRoot2" presStyleCnt="0">
        <dgm:presLayoutVars>
          <dgm:hierBranch val="init"/>
        </dgm:presLayoutVars>
      </dgm:prSet>
      <dgm:spPr/>
      <dgm:t>
        <a:bodyPr/>
        <a:lstStyle/>
        <a:p>
          <a:endParaRPr lang="en-GB"/>
        </a:p>
      </dgm:t>
    </dgm:pt>
    <dgm:pt modelId="{C15886C6-575B-4532-A1EA-2378F3D0115F}" type="pres">
      <dgm:prSet presAssocID="{E6D1ECAA-1FFC-4139-BFBD-A8783FD50E94}" presName="rootComposite" presStyleCnt="0"/>
      <dgm:spPr/>
      <dgm:t>
        <a:bodyPr/>
        <a:lstStyle/>
        <a:p>
          <a:endParaRPr lang="en-GB"/>
        </a:p>
      </dgm:t>
    </dgm:pt>
    <dgm:pt modelId="{CF97A38B-58E1-4CBC-A698-2A1B6C5915AE}" type="pres">
      <dgm:prSet presAssocID="{E6D1ECAA-1FFC-4139-BFBD-A8783FD50E94}" presName="rootText" presStyleLbl="node4" presStyleIdx="8" presStyleCnt="12">
        <dgm:presLayoutVars>
          <dgm:chPref val="3"/>
        </dgm:presLayoutVars>
      </dgm:prSet>
      <dgm:spPr>
        <a:prstGeom prst="roundRect">
          <a:avLst/>
        </a:prstGeom>
      </dgm:spPr>
      <dgm:t>
        <a:bodyPr/>
        <a:lstStyle/>
        <a:p>
          <a:endParaRPr lang="en-GB"/>
        </a:p>
      </dgm:t>
    </dgm:pt>
    <dgm:pt modelId="{888800E5-5FD2-4B32-886E-8763827B6AB9}" type="pres">
      <dgm:prSet presAssocID="{E6D1ECAA-1FFC-4139-BFBD-A8783FD50E94}" presName="rootConnector" presStyleLbl="node4" presStyleIdx="8" presStyleCnt="12"/>
      <dgm:spPr/>
      <dgm:t>
        <a:bodyPr/>
        <a:lstStyle/>
        <a:p>
          <a:endParaRPr lang="en-GB"/>
        </a:p>
      </dgm:t>
    </dgm:pt>
    <dgm:pt modelId="{79E04AEB-5DDC-47B5-B635-CB621887CEC9}" type="pres">
      <dgm:prSet presAssocID="{E6D1ECAA-1FFC-4139-BFBD-A8783FD50E94}" presName="hierChild4" presStyleCnt="0"/>
      <dgm:spPr/>
      <dgm:t>
        <a:bodyPr/>
        <a:lstStyle/>
        <a:p>
          <a:endParaRPr lang="en-GB"/>
        </a:p>
      </dgm:t>
    </dgm:pt>
    <dgm:pt modelId="{98D60927-F6A2-4365-B7F4-7AF44F955C11}" type="pres">
      <dgm:prSet presAssocID="{E6D1ECAA-1FFC-4139-BFBD-A8783FD50E94}" presName="hierChild5" presStyleCnt="0"/>
      <dgm:spPr/>
      <dgm:t>
        <a:bodyPr/>
        <a:lstStyle/>
        <a:p>
          <a:endParaRPr lang="en-GB"/>
        </a:p>
      </dgm:t>
    </dgm:pt>
    <dgm:pt modelId="{F3E160AD-D052-40FD-8C47-CC8C6AD3BDDF}" type="pres">
      <dgm:prSet presAssocID="{CAC875F3-0E24-4F61-B2D1-157824EAC107}" presName="Name37" presStyleLbl="parChTrans1D4" presStyleIdx="9" presStyleCnt="12"/>
      <dgm:spPr/>
      <dgm:t>
        <a:bodyPr/>
        <a:lstStyle/>
        <a:p>
          <a:endParaRPr lang="en-GB"/>
        </a:p>
      </dgm:t>
    </dgm:pt>
    <dgm:pt modelId="{482C8946-6107-4D7F-B6F1-8EC40D5E4B23}" type="pres">
      <dgm:prSet presAssocID="{F455B581-0C97-4FE7-8523-F4792A9CC513}" presName="hierRoot2" presStyleCnt="0">
        <dgm:presLayoutVars>
          <dgm:hierBranch val="init"/>
        </dgm:presLayoutVars>
      </dgm:prSet>
      <dgm:spPr/>
      <dgm:t>
        <a:bodyPr/>
        <a:lstStyle/>
        <a:p>
          <a:endParaRPr lang="en-GB"/>
        </a:p>
      </dgm:t>
    </dgm:pt>
    <dgm:pt modelId="{3C942590-DDE5-44D1-9FD7-822BF483BFCD}" type="pres">
      <dgm:prSet presAssocID="{F455B581-0C97-4FE7-8523-F4792A9CC513}" presName="rootComposite" presStyleCnt="0"/>
      <dgm:spPr/>
      <dgm:t>
        <a:bodyPr/>
        <a:lstStyle/>
        <a:p>
          <a:endParaRPr lang="en-GB"/>
        </a:p>
      </dgm:t>
    </dgm:pt>
    <dgm:pt modelId="{1040E615-1CE8-4046-9604-A64A013043B0}" type="pres">
      <dgm:prSet presAssocID="{F455B581-0C97-4FE7-8523-F4792A9CC513}" presName="rootText" presStyleLbl="node4" presStyleIdx="9" presStyleCnt="12">
        <dgm:presLayoutVars>
          <dgm:chPref val="3"/>
        </dgm:presLayoutVars>
      </dgm:prSet>
      <dgm:spPr>
        <a:prstGeom prst="roundRect">
          <a:avLst/>
        </a:prstGeom>
      </dgm:spPr>
      <dgm:t>
        <a:bodyPr/>
        <a:lstStyle/>
        <a:p>
          <a:endParaRPr lang="en-GB"/>
        </a:p>
      </dgm:t>
    </dgm:pt>
    <dgm:pt modelId="{77768023-BA06-4884-847B-00252A33E1D2}" type="pres">
      <dgm:prSet presAssocID="{F455B581-0C97-4FE7-8523-F4792A9CC513}" presName="rootConnector" presStyleLbl="node4" presStyleIdx="9" presStyleCnt="12"/>
      <dgm:spPr/>
      <dgm:t>
        <a:bodyPr/>
        <a:lstStyle/>
        <a:p>
          <a:endParaRPr lang="en-GB"/>
        </a:p>
      </dgm:t>
    </dgm:pt>
    <dgm:pt modelId="{F48F9194-4D1A-4C7A-9548-5BFA7717B494}" type="pres">
      <dgm:prSet presAssocID="{F455B581-0C97-4FE7-8523-F4792A9CC513}" presName="hierChild4" presStyleCnt="0"/>
      <dgm:spPr/>
      <dgm:t>
        <a:bodyPr/>
        <a:lstStyle/>
        <a:p>
          <a:endParaRPr lang="en-GB"/>
        </a:p>
      </dgm:t>
    </dgm:pt>
    <dgm:pt modelId="{CB9BAC74-E204-4479-B621-E8B937086BF9}" type="pres">
      <dgm:prSet presAssocID="{F455B581-0C97-4FE7-8523-F4792A9CC513}" presName="hierChild5" presStyleCnt="0"/>
      <dgm:spPr/>
      <dgm:t>
        <a:bodyPr/>
        <a:lstStyle/>
        <a:p>
          <a:endParaRPr lang="en-GB"/>
        </a:p>
      </dgm:t>
    </dgm:pt>
    <dgm:pt modelId="{46044D37-FF17-472D-8F34-9182556F6EC6}" type="pres">
      <dgm:prSet presAssocID="{8FE6B35C-AFCC-461E-8A3B-672957F92997}" presName="Name37" presStyleLbl="parChTrans1D4" presStyleIdx="10" presStyleCnt="12"/>
      <dgm:spPr/>
      <dgm:t>
        <a:bodyPr/>
        <a:lstStyle/>
        <a:p>
          <a:endParaRPr lang="en-GB"/>
        </a:p>
      </dgm:t>
    </dgm:pt>
    <dgm:pt modelId="{0E244AD5-4D42-4992-AD85-4D360B7B573F}" type="pres">
      <dgm:prSet presAssocID="{006C1B4A-E802-4A7C-8FEC-CA0B08A232B4}" presName="hierRoot2" presStyleCnt="0">
        <dgm:presLayoutVars>
          <dgm:hierBranch val="init"/>
        </dgm:presLayoutVars>
      </dgm:prSet>
      <dgm:spPr/>
      <dgm:t>
        <a:bodyPr/>
        <a:lstStyle/>
        <a:p>
          <a:endParaRPr lang="en-GB"/>
        </a:p>
      </dgm:t>
    </dgm:pt>
    <dgm:pt modelId="{10D17463-5BAB-4F68-A193-77BA4C0E26E8}" type="pres">
      <dgm:prSet presAssocID="{006C1B4A-E802-4A7C-8FEC-CA0B08A232B4}" presName="rootComposite" presStyleCnt="0"/>
      <dgm:spPr/>
      <dgm:t>
        <a:bodyPr/>
        <a:lstStyle/>
        <a:p>
          <a:endParaRPr lang="en-GB"/>
        </a:p>
      </dgm:t>
    </dgm:pt>
    <dgm:pt modelId="{0D0123A2-9E59-4A0D-A524-16F06ACF08AB}" type="pres">
      <dgm:prSet presAssocID="{006C1B4A-E802-4A7C-8FEC-CA0B08A232B4}" presName="rootText" presStyleLbl="node4" presStyleIdx="10" presStyleCnt="12">
        <dgm:presLayoutVars>
          <dgm:chPref val="3"/>
        </dgm:presLayoutVars>
      </dgm:prSet>
      <dgm:spPr>
        <a:prstGeom prst="roundRect">
          <a:avLst/>
        </a:prstGeom>
      </dgm:spPr>
      <dgm:t>
        <a:bodyPr/>
        <a:lstStyle/>
        <a:p>
          <a:endParaRPr lang="en-GB"/>
        </a:p>
      </dgm:t>
    </dgm:pt>
    <dgm:pt modelId="{97C64457-D0DA-4E18-B4B8-E53F2B9E7514}" type="pres">
      <dgm:prSet presAssocID="{006C1B4A-E802-4A7C-8FEC-CA0B08A232B4}" presName="rootConnector" presStyleLbl="node4" presStyleIdx="10" presStyleCnt="12"/>
      <dgm:spPr/>
      <dgm:t>
        <a:bodyPr/>
        <a:lstStyle/>
        <a:p>
          <a:endParaRPr lang="en-GB"/>
        </a:p>
      </dgm:t>
    </dgm:pt>
    <dgm:pt modelId="{644DDEFB-4573-4231-B1F7-05695591A44C}" type="pres">
      <dgm:prSet presAssocID="{006C1B4A-E802-4A7C-8FEC-CA0B08A232B4}" presName="hierChild4" presStyleCnt="0"/>
      <dgm:spPr/>
      <dgm:t>
        <a:bodyPr/>
        <a:lstStyle/>
        <a:p>
          <a:endParaRPr lang="en-GB"/>
        </a:p>
      </dgm:t>
    </dgm:pt>
    <dgm:pt modelId="{730503F2-3DB6-4549-986E-EB1E61A57D69}" type="pres">
      <dgm:prSet presAssocID="{006C1B4A-E802-4A7C-8FEC-CA0B08A232B4}" presName="hierChild5" presStyleCnt="0"/>
      <dgm:spPr/>
      <dgm:t>
        <a:bodyPr/>
        <a:lstStyle/>
        <a:p>
          <a:endParaRPr lang="en-GB"/>
        </a:p>
      </dgm:t>
    </dgm:pt>
    <dgm:pt modelId="{3842D309-A271-4FD3-90F1-753419BC68F2}" type="pres">
      <dgm:prSet presAssocID="{432F0D77-100D-4CEF-93AE-28ABC0D963CD}" presName="hierChild5" presStyleCnt="0"/>
      <dgm:spPr/>
      <dgm:t>
        <a:bodyPr/>
        <a:lstStyle/>
        <a:p>
          <a:endParaRPr lang="en-GB"/>
        </a:p>
      </dgm:t>
    </dgm:pt>
    <dgm:pt modelId="{17F74D59-F1AC-4CEA-A421-D216C9825F2F}" type="pres">
      <dgm:prSet presAssocID="{7F578641-BC0E-44DE-8CE0-5D3A19EE2FD3}" presName="Name37" presStyleLbl="parChTrans1D3" presStyleIdx="5" presStyleCnt="6"/>
      <dgm:spPr/>
      <dgm:t>
        <a:bodyPr/>
        <a:lstStyle/>
        <a:p>
          <a:endParaRPr lang="en-GB"/>
        </a:p>
      </dgm:t>
    </dgm:pt>
    <dgm:pt modelId="{0C522DBF-408A-40A0-A4AA-761AD4E53EF3}" type="pres">
      <dgm:prSet presAssocID="{7F33CCE1-02E3-43B5-B81F-209EEFECBE1D}" presName="hierRoot2" presStyleCnt="0">
        <dgm:presLayoutVars>
          <dgm:hierBranch val="init"/>
        </dgm:presLayoutVars>
      </dgm:prSet>
      <dgm:spPr/>
      <dgm:t>
        <a:bodyPr/>
        <a:lstStyle/>
        <a:p>
          <a:endParaRPr lang="en-GB"/>
        </a:p>
      </dgm:t>
    </dgm:pt>
    <dgm:pt modelId="{F881DE30-BA5D-44A7-BC87-A6D4FF2DABDC}" type="pres">
      <dgm:prSet presAssocID="{7F33CCE1-02E3-43B5-B81F-209EEFECBE1D}" presName="rootComposite" presStyleCnt="0"/>
      <dgm:spPr/>
      <dgm:t>
        <a:bodyPr/>
        <a:lstStyle/>
        <a:p>
          <a:endParaRPr lang="en-GB"/>
        </a:p>
      </dgm:t>
    </dgm:pt>
    <dgm:pt modelId="{F3A5F2E8-B4CE-4153-906A-60D1F7A29094}" type="pres">
      <dgm:prSet presAssocID="{7F33CCE1-02E3-43B5-B81F-209EEFECBE1D}" presName="rootText" presStyleLbl="node3" presStyleIdx="5" presStyleCnt="6">
        <dgm:presLayoutVars>
          <dgm:chPref val="3"/>
        </dgm:presLayoutVars>
      </dgm:prSet>
      <dgm:spPr>
        <a:prstGeom prst="roundRect">
          <a:avLst/>
        </a:prstGeom>
      </dgm:spPr>
      <dgm:t>
        <a:bodyPr/>
        <a:lstStyle/>
        <a:p>
          <a:endParaRPr lang="en-GB"/>
        </a:p>
      </dgm:t>
    </dgm:pt>
    <dgm:pt modelId="{A8FD9207-0809-4A0D-8D5A-72A02E9F14C1}" type="pres">
      <dgm:prSet presAssocID="{7F33CCE1-02E3-43B5-B81F-209EEFECBE1D}" presName="rootConnector" presStyleLbl="node3" presStyleIdx="5" presStyleCnt="6"/>
      <dgm:spPr/>
      <dgm:t>
        <a:bodyPr/>
        <a:lstStyle/>
        <a:p>
          <a:endParaRPr lang="en-GB"/>
        </a:p>
      </dgm:t>
    </dgm:pt>
    <dgm:pt modelId="{CE0A36C5-6796-4BF5-9790-CFD39C53DFB5}" type="pres">
      <dgm:prSet presAssocID="{7F33CCE1-02E3-43B5-B81F-209EEFECBE1D}" presName="hierChild4" presStyleCnt="0"/>
      <dgm:spPr/>
      <dgm:t>
        <a:bodyPr/>
        <a:lstStyle/>
        <a:p>
          <a:endParaRPr lang="en-GB"/>
        </a:p>
      </dgm:t>
    </dgm:pt>
    <dgm:pt modelId="{4C191038-5557-43D8-8815-30ABA67EC743}" type="pres">
      <dgm:prSet presAssocID="{97D639C6-C578-4EFA-A844-A4BCB78E9377}" presName="Name37" presStyleLbl="parChTrans1D4" presStyleIdx="11" presStyleCnt="12"/>
      <dgm:spPr/>
      <dgm:t>
        <a:bodyPr/>
        <a:lstStyle/>
        <a:p>
          <a:endParaRPr lang="en-GB"/>
        </a:p>
      </dgm:t>
    </dgm:pt>
    <dgm:pt modelId="{1808BE6C-83BD-45BE-9D4B-B4FEF9671A8C}" type="pres">
      <dgm:prSet presAssocID="{CD7B5108-7C44-40C7-A769-A1F70FEC16BC}" presName="hierRoot2" presStyleCnt="0">
        <dgm:presLayoutVars>
          <dgm:hierBranch val="init"/>
        </dgm:presLayoutVars>
      </dgm:prSet>
      <dgm:spPr/>
      <dgm:t>
        <a:bodyPr/>
        <a:lstStyle/>
        <a:p>
          <a:endParaRPr lang="en-GB"/>
        </a:p>
      </dgm:t>
    </dgm:pt>
    <dgm:pt modelId="{34CFD0FA-229A-4C4B-B9CB-F7477CF901C4}" type="pres">
      <dgm:prSet presAssocID="{CD7B5108-7C44-40C7-A769-A1F70FEC16BC}" presName="rootComposite" presStyleCnt="0"/>
      <dgm:spPr/>
      <dgm:t>
        <a:bodyPr/>
        <a:lstStyle/>
        <a:p>
          <a:endParaRPr lang="en-GB"/>
        </a:p>
      </dgm:t>
    </dgm:pt>
    <dgm:pt modelId="{D0F2E80B-C175-4A55-B606-5AFAA7E4B2A0}" type="pres">
      <dgm:prSet presAssocID="{CD7B5108-7C44-40C7-A769-A1F70FEC16BC}" presName="rootText" presStyleLbl="node4" presStyleIdx="11" presStyleCnt="12">
        <dgm:presLayoutVars>
          <dgm:chPref val="3"/>
        </dgm:presLayoutVars>
      </dgm:prSet>
      <dgm:spPr>
        <a:prstGeom prst="roundRect">
          <a:avLst/>
        </a:prstGeom>
      </dgm:spPr>
      <dgm:t>
        <a:bodyPr/>
        <a:lstStyle/>
        <a:p>
          <a:endParaRPr lang="en-GB"/>
        </a:p>
      </dgm:t>
    </dgm:pt>
    <dgm:pt modelId="{D2C7CD65-AD91-4450-9B8B-F0F2AC0B3B42}" type="pres">
      <dgm:prSet presAssocID="{CD7B5108-7C44-40C7-A769-A1F70FEC16BC}" presName="rootConnector" presStyleLbl="node4" presStyleIdx="11" presStyleCnt="12"/>
      <dgm:spPr/>
      <dgm:t>
        <a:bodyPr/>
        <a:lstStyle/>
        <a:p>
          <a:endParaRPr lang="en-GB"/>
        </a:p>
      </dgm:t>
    </dgm:pt>
    <dgm:pt modelId="{562CCC59-F059-49CF-A25D-95B7D033596D}" type="pres">
      <dgm:prSet presAssocID="{CD7B5108-7C44-40C7-A769-A1F70FEC16BC}" presName="hierChild4" presStyleCnt="0"/>
      <dgm:spPr/>
      <dgm:t>
        <a:bodyPr/>
        <a:lstStyle/>
        <a:p>
          <a:endParaRPr lang="en-GB"/>
        </a:p>
      </dgm:t>
    </dgm:pt>
    <dgm:pt modelId="{208ADCA8-AABA-46BB-A355-BCDCF630645A}" type="pres">
      <dgm:prSet presAssocID="{CD7B5108-7C44-40C7-A769-A1F70FEC16BC}" presName="hierChild5" presStyleCnt="0"/>
      <dgm:spPr/>
      <dgm:t>
        <a:bodyPr/>
        <a:lstStyle/>
        <a:p>
          <a:endParaRPr lang="en-GB"/>
        </a:p>
      </dgm:t>
    </dgm:pt>
    <dgm:pt modelId="{B56B5C21-2AEE-4241-9431-B503E763490B}" type="pres">
      <dgm:prSet presAssocID="{7F33CCE1-02E3-43B5-B81F-209EEFECBE1D}" presName="hierChild5" presStyleCnt="0"/>
      <dgm:spPr/>
      <dgm:t>
        <a:bodyPr/>
        <a:lstStyle/>
        <a:p>
          <a:endParaRPr lang="en-GB"/>
        </a:p>
      </dgm:t>
    </dgm:pt>
    <dgm:pt modelId="{71AD93CB-A9E6-4FC5-940C-68AE134BAB29}" type="pres">
      <dgm:prSet presAssocID="{D2BA5895-0D4D-46DB-99F5-F9B1221820B7}" presName="hierChild5" presStyleCnt="0"/>
      <dgm:spPr/>
      <dgm:t>
        <a:bodyPr/>
        <a:lstStyle/>
        <a:p>
          <a:endParaRPr lang="en-GB"/>
        </a:p>
      </dgm:t>
    </dgm:pt>
    <dgm:pt modelId="{CA649610-2F93-4977-8376-E77D9118AC38}" type="pres">
      <dgm:prSet presAssocID="{FEA9359D-468F-47DC-93AB-BDBCA4523566}" presName="hierChild3" presStyleCnt="0"/>
      <dgm:spPr/>
      <dgm:t>
        <a:bodyPr/>
        <a:lstStyle/>
        <a:p>
          <a:endParaRPr lang="en-GB"/>
        </a:p>
      </dgm:t>
    </dgm:pt>
  </dgm:ptLst>
  <dgm:cxnLst>
    <dgm:cxn modelId="{29FF1EE0-AD62-4650-A926-089AB7FED7A4}" type="presOf" srcId="{E5674726-A89B-4709-9A17-3B2523683CFC}" destId="{29A11181-7FA4-4520-AE59-8AD7524ACBFF}" srcOrd="0" destOrd="0" presId="urn:microsoft.com/office/officeart/2005/8/layout/orgChart1"/>
    <dgm:cxn modelId="{D06BB9A8-ABF9-43CC-AF9A-59DC6CF51B6C}" srcId="{50D2AD66-842A-48E2-BAB3-C7E3EDB0464A}" destId="{E5674726-A89B-4709-9A17-3B2523683CFC}" srcOrd="2" destOrd="0" parTransId="{DC411071-6BBB-4169-878F-4B2697E77F12}" sibTransId="{68773189-ADE6-4DBB-938D-6B0925BE772A}"/>
    <dgm:cxn modelId="{C504CBE6-A182-492A-9060-0F1F0BEC1EE2}" type="presOf" srcId="{0D0BCC5A-735B-4FE2-8457-E87514226CFD}" destId="{E0854FD8-F956-4726-8B79-4D5F4A927208}" srcOrd="1" destOrd="0" presId="urn:microsoft.com/office/officeart/2005/8/layout/orgChart1"/>
    <dgm:cxn modelId="{5DBD4CFC-5995-4E8E-B4BF-480BA119F849}" type="presOf" srcId="{FEA9359D-468F-47DC-93AB-BDBCA4523566}" destId="{38124849-0576-4D9F-9ED3-22A1549C178B}" srcOrd="1" destOrd="0" presId="urn:microsoft.com/office/officeart/2005/8/layout/orgChart1"/>
    <dgm:cxn modelId="{86CEB700-D503-4207-BC3D-8AD6BA04C2A6}" type="presOf" srcId="{50D2AD66-842A-48E2-BAB3-C7E3EDB0464A}" destId="{874B73E1-7AE3-4C06-93C2-4FEAFD4062A8}" srcOrd="1" destOrd="0" presId="urn:microsoft.com/office/officeart/2005/8/layout/orgChart1"/>
    <dgm:cxn modelId="{D99D0E0A-553D-43A0-A4A2-DC47FB710393}" type="presOf" srcId="{55161BEA-B9A6-4F08-99CA-046230736577}" destId="{7806DB7D-22E6-4528-AD7A-55F96A2ECB85}" srcOrd="0" destOrd="0" presId="urn:microsoft.com/office/officeart/2005/8/layout/orgChart1"/>
    <dgm:cxn modelId="{1758099E-3317-4C67-957C-F93877D5141C}" type="presOf" srcId="{7F33CCE1-02E3-43B5-B81F-209EEFECBE1D}" destId="{F3A5F2E8-B4CE-4153-906A-60D1F7A29094}" srcOrd="0" destOrd="0" presId="urn:microsoft.com/office/officeart/2005/8/layout/orgChart1"/>
    <dgm:cxn modelId="{E1BC5A02-B4A2-4142-8F1A-4E845677C197}" type="presOf" srcId="{50D2AD66-842A-48E2-BAB3-C7E3EDB0464A}" destId="{E307C405-CD22-4261-A933-E4E5768DA3E6}" srcOrd="0" destOrd="0" presId="urn:microsoft.com/office/officeart/2005/8/layout/orgChart1"/>
    <dgm:cxn modelId="{9A5B6367-46D1-4AE7-9257-B2E784620C1E}" type="presOf" srcId="{0D0BCC5A-735B-4FE2-8457-E87514226CFD}" destId="{4207B791-285C-4E11-9A27-D7D4D5111FE5}" srcOrd="0" destOrd="0" presId="urn:microsoft.com/office/officeart/2005/8/layout/orgChart1"/>
    <dgm:cxn modelId="{0F77F9B9-E013-4AED-B8AF-382C841C0787}" srcId="{DA4873E4-1AD6-4F4C-B7CA-D94BCB5A7676}" destId="{14414A4C-3263-45D1-98E6-E4B4A3EECB9B}" srcOrd="0" destOrd="0" parTransId="{5CACDC31-9023-4904-833A-7F441AA074BB}" sibTransId="{67621D7A-8FBB-48C7-A391-E345113FC65A}"/>
    <dgm:cxn modelId="{A622992E-D5CF-4D49-9756-6D4EA8B1BDC2}" type="presOf" srcId="{CD7B5108-7C44-40C7-A769-A1F70FEC16BC}" destId="{D2C7CD65-AD91-4450-9B8B-F0F2AC0B3B42}" srcOrd="1" destOrd="0" presId="urn:microsoft.com/office/officeart/2005/8/layout/orgChart1"/>
    <dgm:cxn modelId="{9D409B3A-6FC2-4541-A094-B42DDC7628EB}" type="presOf" srcId="{14414A4C-3263-45D1-98E6-E4B4A3EECB9B}" destId="{2709C965-6598-45B6-9E76-32B50C569C36}" srcOrd="0" destOrd="0" presId="urn:microsoft.com/office/officeart/2005/8/layout/orgChart1"/>
    <dgm:cxn modelId="{A1EA304A-4265-40D4-84EC-CDEAEE423912}" type="presOf" srcId="{301D61B0-16F7-4CE8-8166-AB8AC918B650}" destId="{91ED454F-7308-41BA-8912-E437CC57F2B7}" srcOrd="1" destOrd="0" presId="urn:microsoft.com/office/officeart/2005/8/layout/orgChart1"/>
    <dgm:cxn modelId="{E3DD79F1-C482-4607-97F5-3F12664A98D8}" type="presOf" srcId="{213B839B-F622-4771-AEC0-777D53AA4EA3}" destId="{12EE5C1C-B271-4913-BEA0-B19D70A624FA}" srcOrd="0" destOrd="0" presId="urn:microsoft.com/office/officeart/2005/8/layout/orgChart1"/>
    <dgm:cxn modelId="{549F5F97-2517-44FD-B328-C3F387951A6E}" srcId="{432F0D77-100D-4CEF-93AE-28ABC0D963CD}" destId="{006C1B4A-E802-4A7C-8FEC-CA0B08A232B4}" srcOrd="2" destOrd="0" parTransId="{8FE6B35C-AFCC-461E-8A3B-672957F92997}" sibTransId="{EC808BFE-866C-4E45-B1DF-34DB9CA1443D}"/>
    <dgm:cxn modelId="{3410D884-CB62-4FE7-B2C7-964927F2219A}" srcId="{301D61B0-16F7-4CE8-8166-AB8AC918B650}" destId="{0D0BCC5A-735B-4FE2-8457-E87514226CFD}" srcOrd="0" destOrd="0" parTransId="{72D3F103-EB83-47A6-BAD4-8A447ADA4068}" sibTransId="{D4AA4007-D374-4402-94F3-427880073B66}"/>
    <dgm:cxn modelId="{6AF0F8F2-ACAB-40DA-8945-88AD03EDF5FE}" type="presOf" srcId="{006C1B4A-E802-4A7C-8FEC-CA0B08A232B4}" destId="{97C64457-D0DA-4E18-B4B8-E53F2B9E7514}" srcOrd="1" destOrd="0" presId="urn:microsoft.com/office/officeart/2005/8/layout/orgChart1"/>
    <dgm:cxn modelId="{4FA8DCF3-0F0B-4651-ADD1-A379A625BF4A}" type="presOf" srcId="{006C1B4A-E802-4A7C-8FEC-CA0B08A232B4}" destId="{0D0123A2-9E59-4A0D-A524-16F06ACF08AB}" srcOrd="0" destOrd="0" presId="urn:microsoft.com/office/officeart/2005/8/layout/orgChart1"/>
    <dgm:cxn modelId="{7BAF11F9-9E89-4969-8EEE-21B5B4167056}" srcId="{8259C064-4EA9-498C-9B1F-C6288CD5154C}" destId="{FEA9359D-468F-47DC-93AB-BDBCA4523566}" srcOrd="0" destOrd="0" parTransId="{FBD1BBBE-42F9-4351-8D4E-01C9B846816F}" sibTransId="{EDE4F176-D29E-4D3C-90DA-58775875B7CD}"/>
    <dgm:cxn modelId="{E3256870-10AB-4C66-99D3-C3E53DE480D0}" srcId="{50D2AD66-842A-48E2-BAB3-C7E3EDB0464A}" destId="{27C516E5-88AA-45BC-918A-7D2C99FE5584}" srcOrd="1" destOrd="0" parTransId="{B9C8A6DC-3451-4FBB-93BE-E1C76708653B}" sibTransId="{C107C2BD-9F5B-47D1-9C63-0FF6072F88E1}"/>
    <dgm:cxn modelId="{A032139F-F77F-4DB1-9E06-7A0DB5FC3EE5}" type="presOf" srcId="{432F0D77-100D-4CEF-93AE-28ABC0D963CD}" destId="{FB2D3F89-BB52-4DC5-9572-E5A6E1DF8802}" srcOrd="0" destOrd="0" presId="urn:microsoft.com/office/officeart/2005/8/layout/orgChart1"/>
    <dgm:cxn modelId="{5CC93220-13A8-46AE-A05D-88F12F5466D5}" type="presOf" srcId="{55161BEA-B9A6-4F08-99CA-046230736577}" destId="{EAE9A22E-2A5E-450D-A16A-306A26326FF8}" srcOrd="1" destOrd="0" presId="urn:microsoft.com/office/officeart/2005/8/layout/orgChart1"/>
    <dgm:cxn modelId="{2893F3C6-1428-4943-B411-4FC5E78FC02A}" type="presOf" srcId="{467DB0B5-AE0D-46CB-9629-EFAB9B122820}" destId="{884B3303-4EB4-4A82-803E-05C68FF972C3}" srcOrd="0" destOrd="0" presId="urn:microsoft.com/office/officeart/2005/8/layout/orgChart1"/>
    <dgm:cxn modelId="{FA0E7823-94CB-4848-8B7B-2EB30E0D1AA6}" srcId="{50D2AD66-842A-48E2-BAB3-C7E3EDB0464A}" destId="{260D01C6-F694-496B-B81B-43874622320D}" srcOrd="0" destOrd="0" parTransId="{6F571CDF-B0BC-4B0A-B852-D6A339BCE4A0}" sibTransId="{0CFE7EEE-B1FE-4FC8-853A-08773822EC4C}"/>
    <dgm:cxn modelId="{86272306-9C13-4775-94D7-C9E62D030539}" srcId="{C2AAE17F-38FE-4789-BC55-83198407E687}" destId="{467DB0B5-AE0D-46CB-9629-EFAB9B122820}" srcOrd="1" destOrd="0" parTransId="{473EF2AD-84E3-44FD-A7E2-28A46468A669}" sibTransId="{A2B89983-8828-4524-8072-F50C63BB8B1B}"/>
    <dgm:cxn modelId="{3FBBD289-308B-4E71-A979-83C88DD03D0D}" srcId="{14414A4C-3263-45D1-98E6-E4B4A3EECB9B}" destId="{55161BEA-B9A6-4F08-99CA-046230736577}" srcOrd="1" destOrd="0" parTransId="{7B828FD2-6EBB-4FA4-B8C6-D364F90E9ED2}" sibTransId="{5753A7EA-BCB9-4073-BDB0-2A735392104A}"/>
    <dgm:cxn modelId="{3B6155DE-85F9-4777-930C-2641CE48A0DB}" type="presOf" srcId="{97D639C6-C578-4EFA-A844-A4BCB78E9377}" destId="{4C191038-5557-43D8-8815-30ABA67EC743}" srcOrd="0" destOrd="0" presId="urn:microsoft.com/office/officeart/2005/8/layout/orgChart1"/>
    <dgm:cxn modelId="{9B0DF053-26B4-402B-B02F-D2F8EFEF9BC6}" srcId="{DA4873E4-1AD6-4F4C-B7CA-D94BCB5A7676}" destId="{C2AAE17F-38FE-4789-BC55-83198407E687}" srcOrd="1" destOrd="0" parTransId="{7BD1E97A-5D72-482D-AD4D-340919C1456F}" sibTransId="{9629F998-8A42-4904-BF9F-362C70AC14A6}"/>
    <dgm:cxn modelId="{01D28C4B-1008-42E4-9550-931945EFCE69}" srcId="{FEA9359D-468F-47DC-93AB-BDBCA4523566}" destId="{DA4873E4-1AD6-4F4C-B7CA-D94BCB5A7676}" srcOrd="0" destOrd="0" parTransId="{0D4A4CBD-8B24-4A2A-878D-6B890F6340D3}" sibTransId="{200A3163-89EC-4D0B-A2E7-1E2C945CB8E7}"/>
    <dgm:cxn modelId="{CD081F3B-D41A-4B3F-8555-8BD2106A2D82}" type="presOf" srcId="{260D01C6-F694-496B-B81B-43874622320D}" destId="{7706B87B-992A-4DCF-9355-188D09F7F55A}" srcOrd="1" destOrd="0" presId="urn:microsoft.com/office/officeart/2005/8/layout/orgChart1"/>
    <dgm:cxn modelId="{0F1D6730-D532-4DE7-8F25-465A3481327C}" srcId="{D2BA5895-0D4D-46DB-99F5-F9B1221820B7}" destId="{301D61B0-16F7-4CE8-8166-AB8AC918B650}" srcOrd="0" destOrd="0" parTransId="{FF1B8FF3-FE2A-4F0E-A2D0-0C77E2833B0B}" sibTransId="{CACC72AE-2B60-4987-893B-7B143E4A07DA}"/>
    <dgm:cxn modelId="{AFD226B8-BCC1-407F-A8D4-4889B77DBA5B}" type="presOf" srcId="{FF1B8FF3-FE2A-4F0E-A2D0-0C77E2833B0B}" destId="{708E615F-1C4C-4270-B098-1BC8E724FB6C}" srcOrd="0" destOrd="0" presId="urn:microsoft.com/office/officeart/2005/8/layout/orgChart1"/>
    <dgm:cxn modelId="{10EC9CBA-9DAD-4962-B28E-489A60C65E77}" type="presOf" srcId="{260D01C6-F694-496B-B81B-43874622320D}" destId="{455CB4F7-75B3-46D0-BAC5-46302407CEB7}" srcOrd="0" destOrd="0" presId="urn:microsoft.com/office/officeart/2005/8/layout/orgChart1"/>
    <dgm:cxn modelId="{C7CB696A-CD04-442D-8EBC-89F16249837E}" srcId="{FEA9359D-468F-47DC-93AB-BDBCA4523566}" destId="{D2BA5895-0D4D-46DB-99F5-F9B1221820B7}" srcOrd="1" destOrd="0" parTransId="{213B839B-F622-4771-AEC0-777D53AA4EA3}" sibTransId="{321D6602-D552-4EBA-A671-FB5FB7B4117C}"/>
    <dgm:cxn modelId="{54E1DBF6-EF87-4A2A-B307-C6FE19FF4156}" type="presOf" srcId="{301D61B0-16F7-4CE8-8166-AB8AC918B650}" destId="{3432CD5E-72E2-4A29-B95C-C16CC0291D15}" srcOrd="0" destOrd="0" presId="urn:microsoft.com/office/officeart/2005/8/layout/orgChart1"/>
    <dgm:cxn modelId="{0086CB9B-3FE8-4BE5-8A7C-A802C32633E9}" type="presOf" srcId="{DC411071-6BBB-4169-878F-4B2697E77F12}" destId="{6D72C4D8-58D7-4703-A400-91FF5B40D455}" srcOrd="0" destOrd="0" presId="urn:microsoft.com/office/officeart/2005/8/layout/orgChart1"/>
    <dgm:cxn modelId="{E55A9DC5-642D-45D2-BDD3-9D28F435335F}" type="presOf" srcId="{3F4DA2D9-87D6-4104-BED2-CFCEFD8987D2}" destId="{6AF93387-D39A-45BE-9E87-775C27F71220}" srcOrd="0" destOrd="0" presId="urn:microsoft.com/office/officeart/2005/8/layout/orgChart1"/>
    <dgm:cxn modelId="{EEC42829-4083-4D61-898D-BC153FA6D1FE}" srcId="{D2BA5895-0D4D-46DB-99F5-F9B1221820B7}" destId="{432F0D77-100D-4CEF-93AE-28ABC0D963CD}" srcOrd="2" destOrd="0" parTransId="{4AECC207-3D99-46F0-9D77-73E988720302}" sibTransId="{57EC24DF-5C8B-4387-87B3-EFACAFFF70E1}"/>
    <dgm:cxn modelId="{5FF763F7-2436-46B1-BAEA-C4A15AB580D7}" srcId="{432F0D77-100D-4CEF-93AE-28ABC0D963CD}" destId="{F455B581-0C97-4FE7-8523-F4792A9CC513}" srcOrd="1" destOrd="0" parTransId="{CAC875F3-0E24-4F61-B2D1-157824EAC107}" sibTransId="{B1317518-96FB-4952-A630-0741C3C65F21}"/>
    <dgm:cxn modelId="{43B2FB38-099B-4AAA-9A17-CB7EC4E7DE8A}" type="presOf" srcId="{5CACDC31-9023-4904-833A-7F441AA074BB}" destId="{6ADDC8A6-2988-430A-AF73-A5BAD35047A9}" srcOrd="0" destOrd="0" presId="urn:microsoft.com/office/officeart/2005/8/layout/orgChart1"/>
    <dgm:cxn modelId="{724337E8-BB53-427B-BE8B-F36EC9BB1B8A}" type="presOf" srcId="{0084941D-8517-471C-85BE-721D3C27FC47}" destId="{000EAEFD-A83B-40C5-BE8A-6A11BAEBF9AF}" srcOrd="0" destOrd="0" presId="urn:microsoft.com/office/officeart/2005/8/layout/orgChart1"/>
    <dgm:cxn modelId="{81FB239E-AA07-4597-A639-AC2F4F1B0656}" type="presOf" srcId="{79424534-0A7B-4CC7-83B7-EF7EEB5A4766}" destId="{15696A8A-77CB-4EA7-8642-951FE5937A8C}" srcOrd="1" destOrd="0" presId="urn:microsoft.com/office/officeart/2005/8/layout/orgChart1"/>
    <dgm:cxn modelId="{7D0333AE-6AAA-4F34-B1CC-160B8995070B}" type="presOf" srcId="{B9C8A6DC-3451-4FBB-93BE-E1C76708653B}" destId="{5AF9CCF6-3988-4792-A63B-BDE290A9A1FF}" srcOrd="0" destOrd="0" presId="urn:microsoft.com/office/officeart/2005/8/layout/orgChart1"/>
    <dgm:cxn modelId="{DFFD28E0-879E-40AF-82F8-C038CCD1778B}" type="presOf" srcId="{CD7B5108-7C44-40C7-A769-A1F70FEC16BC}" destId="{D0F2E80B-C175-4A55-B606-5AFAA7E4B2A0}" srcOrd="0" destOrd="0" presId="urn:microsoft.com/office/officeart/2005/8/layout/orgChart1"/>
    <dgm:cxn modelId="{FC04F9BB-5C7E-4B93-B82D-5CC5FFED4160}" type="presOf" srcId="{E6D1ECAA-1FFC-4139-BFBD-A8783FD50E94}" destId="{888800E5-5FD2-4B32-886E-8763827B6AB9}" srcOrd="1" destOrd="0" presId="urn:microsoft.com/office/officeart/2005/8/layout/orgChart1"/>
    <dgm:cxn modelId="{D2841C82-22E0-4B1F-B510-EC3FAEA448DD}" type="presOf" srcId="{79424534-0A7B-4CC7-83B7-EF7EEB5A4766}" destId="{B95F7EB1-B8D8-412F-821B-87F1302855BC}" srcOrd="0" destOrd="0" presId="urn:microsoft.com/office/officeart/2005/8/layout/orgChart1"/>
    <dgm:cxn modelId="{0792AE83-A4C3-460B-9902-1D532C6A8D3D}" type="presOf" srcId="{E6D1ECAA-1FFC-4139-BFBD-A8783FD50E94}" destId="{CF97A38B-58E1-4CBC-A698-2A1B6C5915AE}" srcOrd="0" destOrd="0" presId="urn:microsoft.com/office/officeart/2005/8/layout/orgChart1"/>
    <dgm:cxn modelId="{4F822D8D-563F-4D99-970D-942A77FDE1CC}" type="presOf" srcId="{D2BA5895-0D4D-46DB-99F5-F9B1221820B7}" destId="{EB01C773-309F-491D-872A-24AC838F53C8}" srcOrd="0" destOrd="0" presId="urn:microsoft.com/office/officeart/2005/8/layout/orgChart1"/>
    <dgm:cxn modelId="{34014E53-06B0-4C1E-BCF4-AE07B364A8B1}" srcId="{14414A4C-3263-45D1-98E6-E4B4A3EECB9B}" destId="{3F4DA2D9-87D6-4104-BED2-CFCEFD8987D2}" srcOrd="0" destOrd="0" parTransId="{2F15B655-83E4-4A8A-AC1B-88C330BA947C}" sibTransId="{A17A9936-4E1B-4803-9055-D655905CE3D8}"/>
    <dgm:cxn modelId="{4387A466-8462-47F2-98BC-AB384A0773E5}" type="presOf" srcId="{27C516E5-88AA-45BC-918A-7D2C99FE5584}" destId="{22664E62-0759-42E9-8155-490D335A08EA}" srcOrd="0" destOrd="0" presId="urn:microsoft.com/office/officeart/2005/8/layout/orgChart1"/>
    <dgm:cxn modelId="{FBAA07A7-E4BB-4683-98BE-4E1A006D90D4}" type="presOf" srcId="{E5674726-A89B-4709-9A17-3B2523683CFC}" destId="{C26C7C6A-6CC2-4B66-8640-4D736EF85E95}" srcOrd="1" destOrd="0" presId="urn:microsoft.com/office/officeart/2005/8/layout/orgChart1"/>
    <dgm:cxn modelId="{2B091F1F-CED6-4B9F-92F4-D69581060120}" type="presOf" srcId="{7B828FD2-6EBB-4FA4-B8C6-D364F90E9ED2}" destId="{C02F3054-9888-4168-A9BF-C9D37DE11C8E}" srcOrd="0" destOrd="0" presId="urn:microsoft.com/office/officeart/2005/8/layout/orgChart1"/>
    <dgm:cxn modelId="{D03672AE-1A7C-483D-B9E9-BBF3A078FF15}" type="presOf" srcId="{F455B581-0C97-4FE7-8523-F4792A9CC513}" destId="{1040E615-1CE8-4046-9604-A64A013043B0}" srcOrd="0" destOrd="0" presId="urn:microsoft.com/office/officeart/2005/8/layout/orgChart1"/>
    <dgm:cxn modelId="{B3FA4A72-262A-4929-8B35-350DBE034560}" srcId="{7F33CCE1-02E3-43B5-B81F-209EEFECBE1D}" destId="{CD7B5108-7C44-40C7-A769-A1F70FEC16BC}" srcOrd="0" destOrd="0" parTransId="{97D639C6-C578-4EFA-A844-A4BCB78E9377}" sibTransId="{F4D5AAE7-A74B-4B57-901B-84AE8F277F4C}"/>
    <dgm:cxn modelId="{C1EEA172-F902-4739-A4D7-EB9C5AED5706}" type="presOf" srcId="{6F571CDF-B0BC-4B0A-B852-D6A339BCE4A0}" destId="{816680F7-3D97-4E96-A6E2-383308833B91}" srcOrd="0" destOrd="0" presId="urn:microsoft.com/office/officeart/2005/8/layout/orgChart1"/>
    <dgm:cxn modelId="{1A76C531-12DF-414B-8A9D-ADA718E1F128}" type="presOf" srcId="{14414A4C-3263-45D1-98E6-E4B4A3EECB9B}" destId="{6B1C3BEE-4004-4466-B360-BAC79817943C}" srcOrd="1" destOrd="0" presId="urn:microsoft.com/office/officeart/2005/8/layout/orgChart1"/>
    <dgm:cxn modelId="{E1370CE2-6C57-42A5-85AE-24BDACD9C211}" type="presOf" srcId="{8259C064-4EA9-498C-9B1F-C6288CD5154C}" destId="{392553F1-EF44-4314-A576-96CA83EF1B9E}" srcOrd="0" destOrd="0" presId="urn:microsoft.com/office/officeart/2005/8/layout/orgChart1"/>
    <dgm:cxn modelId="{276B6677-DF31-4D0D-A7B4-347DCCCAA018}" type="presOf" srcId="{2F15B655-83E4-4A8A-AC1B-88C330BA947C}" destId="{BEF849A5-5075-48F9-8DB2-EB66487120BD}" srcOrd="0" destOrd="0" presId="urn:microsoft.com/office/officeart/2005/8/layout/orgChart1"/>
    <dgm:cxn modelId="{F5959557-D15D-4DCE-B12F-DC6D61BDCE98}" srcId="{432F0D77-100D-4CEF-93AE-28ABC0D963CD}" destId="{E6D1ECAA-1FFC-4139-BFBD-A8783FD50E94}" srcOrd="0" destOrd="0" parTransId="{AAC78502-1203-493F-8E04-9A5E07A3E9F9}" sibTransId="{41A392DB-E65A-4F0E-8484-E4CF971D1645}"/>
    <dgm:cxn modelId="{48F3E43E-9E4C-4DC9-9483-767E6AFB90F0}" srcId="{C2AAE17F-38FE-4789-BC55-83198407E687}" destId="{79424534-0A7B-4CC7-83B7-EF7EEB5A4766}" srcOrd="0" destOrd="0" parTransId="{0084941D-8517-471C-85BE-721D3C27FC47}" sibTransId="{EDC6EE0F-0FFF-43AB-8B3A-9AC5A2FEA0AE}"/>
    <dgm:cxn modelId="{E5FDD6BC-9F2D-42E7-A7FC-A95B99C6B9B6}" type="presOf" srcId="{8FE6B35C-AFCC-461E-8A3B-672957F92997}" destId="{46044D37-FF17-472D-8F34-9182556F6EC6}" srcOrd="0" destOrd="0" presId="urn:microsoft.com/office/officeart/2005/8/layout/orgChart1"/>
    <dgm:cxn modelId="{E88D0044-F7DB-4BEF-A5A6-83E9F943B1A5}" type="presOf" srcId="{C2AAE17F-38FE-4789-BC55-83198407E687}" destId="{43F5C560-7AB4-41F6-A548-848A766AB484}" srcOrd="1" destOrd="0" presId="urn:microsoft.com/office/officeart/2005/8/layout/orgChart1"/>
    <dgm:cxn modelId="{54E867D1-4DFF-4760-B963-7C60EAEDBEC4}" type="presOf" srcId="{7F578641-BC0E-44DE-8CE0-5D3A19EE2FD3}" destId="{17F74D59-F1AC-4CEA-A421-D216C9825F2F}" srcOrd="0" destOrd="0" presId="urn:microsoft.com/office/officeart/2005/8/layout/orgChart1"/>
    <dgm:cxn modelId="{B9153D44-D75E-475B-BF30-EEE5E0E37DC1}" type="presOf" srcId="{467DB0B5-AE0D-46CB-9629-EFAB9B122820}" destId="{CAADC404-A7CC-49AC-A928-7C0827B9DBC1}" srcOrd="1" destOrd="0" presId="urn:microsoft.com/office/officeart/2005/8/layout/orgChart1"/>
    <dgm:cxn modelId="{E7798F99-0FDD-4D4C-8B56-79753280C54E}" srcId="{D2BA5895-0D4D-46DB-99F5-F9B1221820B7}" destId="{7F33CCE1-02E3-43B5-B81F-209EEFECBE1D}" srcOrd="3" destOrd="0" parTransId="{7F578641-BC0E-44DE-8CE0-5D3A19EE2FD3}" sibTransId="{F0D3E24A-19FC-4A69-9DB0-10A34B4B867F}"/>
    <dgm:cxn modelId="{C8E3AD2A-7C8A-484D-838B-AD668A3DCBFC}" type="presOf" srcId="{7BD1E97A-5D72-482D-AD4D-340919C1456F}" destId="{CCF6BA51-7ED0-484D-BEF7-1EC9D5DB9068}" srcOrd="0" destOrd="0" presId="urn:microsoft.com/office/officeart/2005/8/layout/orgChart1"/>
    <dgm:cxn modelId="{89501701-7F12-4EDF-AC3C-600080909EBA}" type="presOf" srcId="{3F4DA2D9-87D6-4104-BED2-CFCEFD8987D2}" destId="{1541B746-9AA1-45A3-82A3-A1223FFB9F3D}" srcOrd="1" destOrd="0" presId="urn:microsoft.com/office/officeart/2005/8/layout/orgChart1"/>
    <dgm:cxn modelId="{AEC67C81-6932-4B45-AFF9-674E98E37D67}" type="presOf" srcId="{7F33CCE1-02E3-43B5-B81F-209EEFECBE1D}" destId="{A8FD9207-0809-4A0D-8D5A-72A02E9F14C1}" srcOrd="1" destOrd="0" presId="urn:microsoft.com/office/officeart/2005/8/layout/orgChart1"/>
    <dgm:cxn modelId="{BC4A9DE8-9F3F-4AD5-B65D-8BE7DE159852}" type="presOf" srcId="{C2AAE17F-38FE-4789-BC55-83198407E687}" destId="{BDFC5D6F-8B5E-476F-B20C-983D09F4A542}" srcOrd="0" destOrd="0" presId="urn:microsoft.com/office/officeart/2005/8/layout/orgChart1"/>
    <dgm:cxn modelId="{52519DC7-EEA7-445A-9A8F-1A61F2A6B6BE}" type="presOf" srcId="{D2BA5895-0D4D-46DB-99F5-F9B1221820B7}" destId="{DB9AD62D-1A8A-4F8F-86A9-910AD1F04043}" srcOrd="1" destOrd="0" presId="urn:microsoft.com/office/officeart/2005/8/layout/orgChart1"/>
    <dgm:cxn modelId="{CF4EC3E2-60D7-407E-A7B7-E0BA05337E08}" type="presOf" srcId="{D1715C04-E3F2-4B2B-BFEE-236A872543AD}" destId="{91BE54FD-F926-4D7C-A333-FB15825E0904}" srcOrd="0" destOrd="0" presId="urn:microsoft.com/office/officeart/2005/8/layout/orgChart1"/>
    <dgm:cxn modelId="{F4A46408-5636-40B2-9339-455ED9157D69}" type="presOf" srcId="{FEA9359D-468F-47DC-93AB-BDBCA4523566}" destId="{43B9C5D6-A9B4-4419-A4B5-E307F4A608A2}" srcOrd="0" destOrd="0" presId="urn:microsoft.com/office/officeart/2005/8/layout/orgChart1"/>
    <dgm:cxn modelId="{850F3FEB-2A61-41B9-AC60-AA7D532C974B}" type="presOf" srcId="{AAC78502-1203-493F-8E04-9A5E07A3E9F9}" destId="{78313F42-4CAF-442F-A1E7-CBBB7CDE9E71}" srcOrd="0" destOrd="0" presId="urn:microsoft.com/office/officeart/2005/8/layout/orgChart1"/>
    <dgm:cxn modelId="{BE554119-CAE4-4923-8A28-D032087E5F1F}" type="presOf" srcId="{0D4A4CBD-8B24-4A2A-878D-6B890F6340D3}" destId="{87D3345A-8445-4ADA-B9F9-91C428D8D650}" srcOrd="0" destOrd="0" presId="urn:microsoft.com/office/officeart/2005/8/layout/orgChart1"/>
    <dgm:cxn modelId="{134EA350-B14A-49BD-BD37-75A3341502FE}" type="presOf" srcId="{4AECC207-3D99-46F0-9D77-73E988720302}" destId="{98D860A9-52BB-47DA-B021-31D7CF28B647}" srcOrd="0" destOrd="0" presId="urn:microsoft.com/office/officeart/2005/8/layout/orgChart1"/>
    <dgm:cxn modelId="{81D43CCC-B2AA-4FBC-A2BA-AF60698EBE55}" type="presOf" srcId="{72D3F103-EB83-47A6-BAD4-8A447ADA4068}" destId="{59393A65-9787-4D87-B7ED-3DE919BD1C34}" srcOrd="0" destOrd="0" presId="urn:microsoft.com/office/officeart/2005/8/layout/orgChart1"/>
    <dgm:cxn modelId="{807A0596-EB1F-4454-AF23-28EA6637A49A}" type="presOf" srcId="{CAC875F3-0E24-4F61-B2D1-157824EAC107}" destId="{F3E160AD-D052-40FD-8C47-CC8C6AD3BDDF}" srcOrd="0" destOrd="0" presId="urn:microsoft.com/office/officeart/2005/8/layout/orgChart1"/>
    <dgm:cxn modelId="{54DD409E-3370-456D-9383-95FFA73E9623}" type="presOf" srcId="{432F0D77-100D-4CEF-93AE-28ABC0D963CD}" destId="{F8C506D4-9465-472C-909D-38C96ECF0DBE}" srcOrd="1" destOrd="0" presId="urn:microsoft.com/office/officeart/2005/8/layout/orgChart1"/>
    <dgm:cxn modelId="{9BB7ECD9-C740-43A2-B977-7CB1A5494C64}" type="presOf" srcId="{27C516E5-88AA-45BC-918A-7D2C99FE5584}" destId="{9C77A3AF-623C-47FA-973D-54A949EDAC2A}" srcOrd="1" destOrd="0" presId="urn:microsoft.com/office/officeart/2005/8/layout/orgChart1"/>
    <dgm:cxn modelId="{B073D159-569D-439A-AC82-1FAD91BA6C38}" type="presOf" srcId="{DA4873E4-1AD6-4F4C-B7CA-D94BCB5A7676}" destId="{E6ED2741-3EFB-434B-AE68-70D317C33CC2}" srcOrd="1" destOrd="0" presId="urn:microsoft.com/office/officeart/2005/8/layout/orgChart1"/>
    <dgm:cxn modelId="{8576E71A-DE61-4B8D-A405-926A0B238608}" type="presOf" srcId="{473EF2AD-84E3-44FD-A7E2-28A46468A669}" destId="{9439675E-FD28-4F9C-B9A0-06C905D52096}" srcOrd="0" destOrd="0" presId="urn:microsoft.com/office/officeart/2005/8/layout/orgChart1"/>
    <dgm:cxn modelId="{AE8D010B-159B-48AB-A7A3-7558CA4BA6C5}" srcId="{D2BA5895-0D4D-46DB-99F5-F9B1221820B7}" destId="{50D2AD66-842A-48E2-BAB3-C7E3EDB0464A}" srcOrd="1" destOrd="0" parTransId="{D1715C04-E3F2-4B2B-BFEE-236A872543AD}" sibTransId="{1DE3ADD4-CE2A-4593-8431-5BF4E5F99B9D}"/>
    <dgm:cxn modelId="{B1D854E8-E0CD-4311-A43A-AB34B3515848}" type="presOf" srcId="{F455B581-0C97-4FE7-8523-F4792A9CC513}" destId="{77768023-BA06-4884-847B-00252A33E1D2}" srcOrd="1" destOrd="0" presId="urn:microsoft.com/office/officeart/2005/8/layout/orgChart1"/>
    <dgm:cxn modelId="{A0C6F32A-CBC5-4908-9F7B-B493DB155F30}" type="presOf" srcId="{DA4873E4-1AD6-4F4C-B7CA-D94BCB5A7676}" destId="{44C2B2EE-E0F3-4101-9C16-A359B6021333}" srcOrd="0" destOrd="0" presId="urn:microsoft.com/office/officeart/2005/8/layout/orgChart1"/>
    <dgm:cxn modelId="{D55C63E5-3AE9-4B1E-AC36-9829A9E0B92B}" type="presParOf" srcId="{392553F1-EF44-4314-A576-96CA83EF1B9E}" destId="{E810CFF7-0E9A-4CA6-9C73-6E72690A1DDB}" srcOrd="0" destOrd="0" presId="urn:microsoft.com/office/officeart/2005/8/layout/orgChart1"/>
    <dgm:cxn modelId="{BA2ADAEE-D986-4204-88B8-FDF03F658696}" type="presParOf" srcId="{E810CFF7-0E9A-4CA6-9C73-6E72690A1DDB}" destId="{679B0E29-54E1-422F-817E-0FAA78CDEBF4}" srcOrd="0" destOrd="0" presId="urn:microsoft.com/office/officeart/2005/8/layout/orgChart1"/>
    <dgm:cxn modelId="{F79E5F67-A63C-48CF-A333-F57A053B1CD4}" type="presParOf" srcId="{679B0E29-54E1-422F-817E-0FAA78CDEBF4}" destId="{43B9C5D6-A9B4-4419-A4B5-E307F4A608A2}" srcOrd="0" destOrd="0" presId="urn:microsoft.com/office/officeart/2005/8/layout/orgChart1"/>
    <dgm:cxn modelId="{ECC55019-9950-4FDD-8E31-FB21DBA12D1D}" type="presParOf" srcId="{679B0E29-54E1-422F-817E-0FAA78CDEBF4}" destId="{38124849-0576-4D9F-9ED3-22A1549C178B}" srcOrd="1" destOrd="0" presId="urn:microsoft.com/office/officeart/2005/8/layout/orgChart1"/>
    <dgm:cxn modelId="{EAF92473-97A4-43EA-9D42-3CD36929CDBD}" type="presParOf" srcId="{E810CFF7-0E9A-4CA6-9C73-6E72690A1DDB}" destId="{248E826B-28D9-4398-84E7-F7BB758A7B2D}" srcOrd="1" destOrd="0" presId="urn:microsoft.com/office/officeart/2005/8/layout/orgChart1"/>
    <dgm:cxn modelId="{7F9A81E0-89AC-4F0C-AFCF-903D6FEBA63C}" type="presParOf" srcId="{248E826B-28D9-4398-84E7-F7BB758A7B2D}" destId="{87D3345A-8445-4ADA-B9F9-91C428D8D650}" srcOrd="0" destOrd="0" presId="urn:microsoft.com/office/officeart/2005/8/layout/orgChart1"/>
    <dgm:cxn modelId="{1DD184F6-7059-4FC6-AD3C-DB8105C42A76}" type="presParOf" srcId="{248E826B-28D9-4398-84E7-F7BB758A7B2D}" destId="{F312114B-4295-434C-B947-5C5A8B3A8ABF}" srcOrd="1" destOrd="0" presId="urn:microsoft.com/office/officeart/2005/8/layout/orgChart1"/>
    <dgm:cxn modelId="{CD5F2DCC-ADC6-4707-9309-3EFEDE76DE00}" type="presParOf" srcId="{F312114B-4295-434C-B947-5C5A8B3A8ABF}" destId="{E6F9E14A-1204-46E3-A6EE-44B37889E8B0}" srcOrd="0" destOrd="0" presId="urn:microsoft.com/office/officeart/2005/8/layout/orgChart1"/>
    <dgm:cxn modelId="{FA0D8E64-5671-48AB-819F-41251E6F7A5E}" type="presParOf" srcId="{E6F9E14A-1204-46E3-A6EE-44B37889E8B0}" destId="{44C2B2EE-E0F3-4101-9C16-A359B6021333}" srcOrd="0" destOrd="0" presId="urn:microsoft.com/office/officeart/2005/8/layout/orgChart1"/>
    <dgm:cxn modelId="{AFEC38E6-543E-4F87-A306-53FF028FF812}" type="presParOf" srcId="{E6F9E14A-1204-46E3-A6EE-44B37889E8B0}" destId="{E6ED2741-3EFB-434B-AE68-70D317C33CC2}" srcOrd="1" destOrd="0" presId="urn:microsoft.com/office/officeart/2005/8/layout/orgChart1"/>
    <dgm:cxn modelId="{FE2C408C-E2D5-488A-83C6-A2C32F175ED0}" type="presParOf" srcId="{F312114B-4295-434C-B947-5C5A8B3A8ABF}" destId="{152DAAF7-5D62-4751-AA28-98814F62C979}" srcOrd="1" destOrd="0" presId="urn:microsoft.com/office/officeart/2005/8/layout/orgChart1"/>
    <dgm:cxn modelId="{28D28ED3-5F5C-42C2-9D80-4A9BDC798890}" type="presParOf" srcId="{152DAAF7-5D62-4751-AA28-98814F62C979}" destId="{6ADDC8A6-2988-430A-AF73-A5BAD35047A9}" srcOrd="0" destOrd="0" presId="urn:microsoft.com/office/officeart/2005/8/layout/orgChart1"/>
    <dgm:cxn modelId="{3CC75521-D0DA-433F-87B9-3C65705788B0}" type="presParOf" srcId="{152DAAF7-5D62-4751-AA28-98814F62C979}" destId="{475F86B5-0050-47D9-8654-CF2B8B80DB18}" srcOrd="1" destOrd="0" presId="urn:microsoft.com/office/officeart/2005/8/layout/orgChart1"/>
    <dgm:cxn modelId="{2D8F62D1-B17D-475B-B56E-42A80FEFA1F9}" type="presParOf" srcId="{475F86B5-0050-47D9-8654-CF2B8B80DB18}" destId="{019358C8-9375-4A68-8142-426D797F03B9}" srcOrd="0" destOrd="0" presId="urn:microsoft.com/office/officeart/2005/8/layout/orgChart1"/>
    <dgm:cxn modelId="{469C5353-1552-4768-8743-1B6A6B5E60B0}" type="presParOf" srcId="{019358C8-9375-4A68-8142-426D797F03B9}" destId="{2709C965-6598-45B6-9E76-32B50C569C36}" srcOrd="0" destOrd="0" presId="urn:microsoft.com/office/officeart/2005/8/layout/orgChart1"/>
    <dgm:cxn modelId="{310F68FA-AF48-4154-9A97-C2998677F5E4}" type="presParOf" srcId="{019358C8-9375-4A68-8142-426D797F03B9}" destId="{6B1C3BEE-4004-4466-B360-BAC79817943C}" srcOrd="1" destOrd="0" presId="urn:microsoft.com/office/officeart/2005/8/layout/orgChart1"/>
    <dgm:cxn modelId="{494520FF-CA29-448B-B584-F30A6244F024}" type="presParOf" srcId="{475F86B5-0050-47D9-8654-CF2B8B80DB18}" destId="{2920094E-7E07-4808-92EE-54AA34A163ED}" srcOrd="1" destOrd="0" presId="urn:microsoft.com/office/officeart/2005/8/layout/orgChart1"/>
    <dgm:cxn modelId="{CFEC37E0-5EC8-4CB4-AD88-7706A84F3935}" type="presParOf" srcId="{2920094E-7E07-4808-92EE-54AA34A163ED}" destId="{BEF849A5-5075-48F9-8DB2-EB66487120BD}" srcOrd="0" destOrd="0" presId="urn:microsoft.com/office/officeart/2005/8/layout/orgChart1"/>
    <dgm:cxn modelId="{B3495F7B-1BF3-44D0-9D36-A9B51C94EABB}" type="presParOf" srcId="{2920094E-7E07-4808-92EE-54AA34A163ED}" destId="{BC079959-C8E7-4A66-8CAE-CCB2FEBFF67C}" srcOrd="1" destOrd="0" presId="urn:microsoft.com/office/officeart/2005/8/layout/orgChart1"/>
    <dgm:cxn modelId="{9C9648DD-E585-4A1C-9205-AD0B8AE9DC97}" type="presParOf" srcId="{BC079959-C8E7-4A66-8CAE-CCB2FEBFF67C}" destId="{1A9E2896-01BE-4A35-92FE-CFB1D8CE380A}" srcOrd="0" destOrd="0" presId="urn:microsoft.com/office/officeart/2005/8/layout/orgChart1"/>
    <dgm:cxn modelId="{E30E9469-BF1F-4507-9BB3-4EE6A9905F0B}" type="presParOf" srcId="{1A9E2896-01BE-4A35-92FE-CFB1D8CE380A}" destId="{6AF93387-D39A-45BE-9E87-775C27F71220}" srcOrd="0" destOrd="0" presId="urn:microsoft.com/office/officeart/2005/8/layout/orgChart1"/>
    <dgm:cxn modelId="{6F4C675F-20DF-41F7-B08E-40B275696DED}" type="presParOf" srcId="{1A9E2896-01BE-4A35-92FE-CFB1D8CE380A}" destId="{1541B746-9AA1-45A3-82A3-A1223FFB9F3D}" srcOrd="1" destOrd="0" presId="urn:microsoft.com/office/officeart/2005/8/layout/orgChart1"/>
    <dgm:cxn modelId="{04398090-4460-4590-A56B-18DC2C98A3C1}" type="presParOf" srcId="{BC079959-C8E7-4A66-8CAE-CCB2FEBFF67C}" destId="{6E21369E-14C0-4DC7-B933-31B8CE72583C}" srcOrd="1" destOrd="0" presId="urn:microsoft.com/office/officeart/2005/8/layout/orgChart1"/>
    <dgm:cxn modelId="{6C6FC6AD-CC45-41E7-99DB-1A33266B4CC2}" type="presParOf" srcId="{BC079959-C8E7-4A66-8CAE-CCB2FEBFF67C}" destId="{7B40BA41-60CC-401A-BD52-D395F8AB0CBE}" srcOrd="2" destOrd="0" presId="urn:microsoft.com/office/officeart/2005/8/layout/orgChart1"/>
    <dgm:cxn modelId="{5453F88A-8F26-4AC3-AC5F-33E71BC56FA0}" type="presParOf" srcId="{2920094E-7E07-4808-92EE-54AA34A163ED}" destId="{C02F3054-9888-4168-A9BF-C9D37DE11C8E}" srcOrd="2" destOrd="0" presId="urn:microsoft.com/office/officeart/2005/8/layout/orgChart1"/>
    <dgm:cxn modelId="{B8530560-1F00-4B54-8EB7-F353961BF383}" type="presParOf" srcId="{2920094E-7E07-4808-92EE-54AA34A163ED}" destId="{495C4705-257F-44CE-B2A7-9C840FE0347D}" srcOrd="3" destOrd="0" presId="urn:microsoft.com/office/officeart/2005/8/layout/orgChart1"/>
    <dgm:cxn modelId="{9BD0FD70-6702-4676-A811-1825B71D1DF5}" type="presParOf" srcId="{495C4705-257F-44CE-B2A7-9C840FE0347D}" destId="{6D8C7779-A247-42F6-B669-080340C84BF4}" srcOrd="0" destOrd="0" presId="urn:microsoft.com/office/officeart/2005/8/layout/orgChart1"/>
    <dgm:cxn modelId="{918E5268-19FB-451D-99F3-194A2BA149C1}" type="presParOf" srcId="{6D8C7779-A247-42F6-B669-080340C84BF4}" destId="{7806DB7D-22E6-4528-AD7A-55F96A2ECB85}" srcOrd="0" destOrd="0" presId="urn:microsoft.com/office/officeart/2005/8/layout/orgChart1"/>
    <dgm:cxn modelId="{61667A8D-2658-420F-A260-E2A9FD41F64E}" type="presParOf" srcId="{6D8C7779-A247-42F6-B669-080340C84BF4}" destId="{EAE9A22E-2A5E-450D-A16A-306A26326FF8}" srcOrd="1" destOrd="0" presId="urn:microsoft.com/office/officeart/2005/8/layout/orgChart1"/>
    <dgm:cxn modelId="{A4AA5F3D-EB45-4CE6-A12E-9D5A998CF8F2}" type="presParOf" srcId="{495C4705-257F-44CE-B2A7-9C840FE0347D}" destId="{BA01D426-A87A-4F8C-8387-CAAB8680C7BB}" srcOrd="1" destOrd="0" presId="urn:microsoft.com/office/officeart/2005/8/layout/orgChart1"/>
    <dgm:cxn modelId="{DF2E04F5-4E87-49AB-9BE0-EA603F34FE8D}" type="presParOf" srcId="{495C4705-257F-44CE-B2A7-9C840FE0347D}" destId="{EF4B6A2E-57F5-4E71-A489-55BAD1EC1D46}" srcOrd="2" destOrd="0" presId="urn:microsoft.com/office/officeart/2005/8/layout/orgChart1"/>
    <dgm:cxn modelId="{215288A7-E7F3-4D07-A9D2-9C058C31ABF8}" type="presParOf" srcId="{475F86B5-0050-47D9-8654-CF2B8B80DB18}" destId="{5A9E950F-B506-499D-949C-EBC6837D7517}" srcOrd="2" destOrd="0" presId="urn:microsoft.com/office/officeart/2005/8/layout/orgChart1"/>
    <dgm:cxn modelId="{60FD427A-97A1-4D38-8CE2-8398CF50ED5E}" type="presParOf" srcId="{152DAAF7-5D62-4751-AA28-98814F62C979}" destId="{CCF6BA51-7ED0-484D-BEF7-1EC9D5DB9068}" srcOrd="2" destOrd="0" presId="urn:microsoft.com/office/officeart/2005/8/layout/orgChart1"/>
    <dgm:cxn modelId="{D85CED26-213A-4460-B1F7-B523F94C674F}" type="presParOf" srcId="{152DAAF7-5D62-4751-AA28-98814F62C979}" destId="{641FD126-B7D0-44E4-BE9D-83EBBE870C13}" srcOrd="3" destOrd="0" presId="urn:microsoft.com/office/officeart/2005/8/layout/orgChart1"/>
    <dgm:cxn modelId="{0579398A-1994-42DE-B822-7A1ED71EBC03}" type="presParOf" srcId="{641FD126-B7D0-44E4-BE9D-83EBBE870C13}" destId="{F3A56118-9332-4B0B-8769-A5C973E175DE}" srcOrd="0" destOrd="0" presId="urn:microsoft.com/office/officeart/2005/8/layout/orgChart1"/>
    <dgm:cxn modelId="{6CCBA4C2-83A9-4BCB-A730-C44F731372F4}" type="presParOf" srcId="{F3A56118-9332-4B0B-8769-A5C973E175DE}" destId="{BDFC5D6F-8B5E-476F-B20C-983D09F4A542}" srcOrd="0" destOrd="0" presId="urn:microsoft.com/office/officeart/2005/8/layout/orgChart1"/>
    <dgm:cxn modelId="{3E6A2326-62FA-4AF9-8A16-E226A97190C0}" type="presParOf" srcId="{F3A56118-9332-4B0B-8769-A5C973E175DE}" destId="{43F5C560-7AB4-41F6-A548-848A766AB484}" srcOrd="1" destOrd="0" presId="urn:microsoft.com/office/officeart/2005/8/layout/orgChart1"/>
    <dgm:cxn modelId="{4C92DB8A-FB08-4F04-90B5-CDB6FC377830}" type="presParOf" srcId="{641FD126-B7D0-44E4-BE9D-83EBBE870C13}" destId="{FB2C548F-4E97-4493-AFA5-24192F1B5BCC}" srcOrd="1" destOrd="0" presId="urn:microsoft.com/office/officeart/2005/8/layout/orgChart1"/>
    <dgm:cxn modelId="{73D4045F-B1AF-4143-A1AF-78410AFE9E03}" type="presParOf" srcId="{FB2C548F-4E97-4493-AFA5-24192F1B5BCC}" destId="{000EAEFD-A83B-40C5-BE8A-6A11BAEBF9AF}" srcOrd="0" destOrd="0" presId="urn:microsoft.com/office/officeart/2005/8/layout/orgChart1"/>
    <dgm:cxn modelId="{D2680C8F-4BD2-4A8E-88CE-5EA97CBE3AE5}" type="presParOf" srcId="{FB2C548F-4E97-4493-AFA5-24192F1B5BCC}" destId="{4D268F3F-CA4C-4F18-A7FE-A42203549928}" srcOrd="1" destOrd="0" presId="urn:microsoft.com/office/officeart/2005/8/layout/orgChart1"/>
    <dgm:cxn modelId="{FDD2E8E7-0765-4EB2-B954-3DB52076F069}" type="presParOf" srcId="{4D268F3F-CA4C-4F18-A7FE-A42203549928}" destId="{F4FEBFE8-6761-4CEF-AA84-9B40B824D052}" srcOrd="0" destOrd="0" presId="urn:microsoft.com/office/officeart/2005/8/layout/orgChart1"/>
    <dgm:cxn modelId="{52ABBA41-4588-4B97-A098-9158E628B43F}" type="presParOf" srcId="{F4FEBFE8-6761-4CEF-AA84-9B40B824D052}" destId="{B95F7EB1-B8D8-412F-821B-87F1302855BC}" srcOrd="0" destOrd="0" presId="urn:microsoft.com/office/officeart/2005/8/layout/orgChart1"/>
    <dgm:cxn modelId="{7B376BF8-8B8B-4DDC-AC73-A6A958F86ACA}" type="presParOf" srcId="{F4FEBFE8-6761-4CEF-AA84-9B40B824D052}" destId="{15696A8A-77CB-4EA7-8642-951FE5937A8C}" srcOrd="1" destOrd="0" presId="urn:microsoft.com/office/officeart/2005/8/layout/orgChart1"/>
    <dgm:cxn modelId="{161C264A-089A-4E51-AD39-AF2DE1AD77A4}" type="presParOf" srcId="{4D268F3F-CA4C-4F18-A7FE-A42203549928}" destId="{F12E3AFB-4DBC-41E9-8421-B4FBDA2178EF}" srcOrd="1" destOrd="0" presId="urn:microsoft.com/office/officeart/2005/8/layout/orgChart1"/>
    <dgm:cxn modelId="{020C24BF-16A0-45B0-8C61-6D55E2582920}" type="presParOf" srcId="{4D268F3F-CA4C-4F18-A7FE-A42203549928}" destId="{3C571C58-EB79-4686-83C3-D82051AF6A8C}" srcOrd="2" destOrd="0" presId="urn:microsoft.com/office/officeart/2005/8/layout/orgChart1"/>
    <dgm:cxn modelId="{F8796839-C515-411F-A4C1-3A053132742A}" type="presParOf" srcId="{FB2C548F-4E97-4493-AFA5-24192F1B5BCC}" destId="{9439675E-FD28-4F9C-B9A0-06C905D52096}" srcOrd="2" destOrd="0" presId="urn:microsoft.com/office/officeart/2005/8/layout/orgChart1"/>
    <dgm:cxn modelId="{1812E681-FBD5-4943-85BF-051369A5A434}" type="presParOf" srcId="{FB2C548F-4E97-4493-AFA5-24192F1B5BCC}" destId="{7F3AD5C6-9814-488D-AD6B-4EA4BA58E1EA}" srcOrd="3" destOrd="0" presId="urn:microsoft.com/office/officeart/2005/8/layout/orgChart1"/>
    <dgm:cxn modelId="{6EFAC7DF-253B-4D4A-B3E4-3F04073B4421}" type="presParOf" srcId="{7F3AD5C6-9814-488D-AD6B-4EA4BA58E1EA}" destId="{1C093CE2-DAA0-4D08-8490-A714A06A3C34}" srcOrd="0" destOrd="0" presId="urn:microsoft.com/office/officeart/2005/8/layout/orgChart1"/>
    <dgm:cxn modelId="{701CBF3B-1423-4206-B302-EA46D5E9EFDA}" type="presParOf" srcId="{1C093CE2-DAA0-4D08-8490-A714A06A3C34}" destId="{884B3303-4EB4-4A82-803E-05C68FF972C3}" srcOrd="0" destOrd="0" presId="urn:microsoft.com/office/officeart/2005/8/layout/orgChart1"/>
    <dgm:cxn modelId="{1E9115F5-1206-42B0-A1A8-CF62222A8ED2}" type="presParOf" srcId="{1C093CE2-DAA0-4D08-8490-A714A06A3C34}" destId="{CAADC404-A7CC-49AC-A928-7C0827B9DBC1}" srcOrd="1" destOrd="0" presId="urn:microsoft.com/office/officeart/2005/8/layout/orgChart1"/>
    <dgm:cxn modelId="{C07C158C-8DC2-4DFB-AD43-B09059835EF7}" type="presParOf" srcId="{7F3AD5C6-9814-488D-AD6B-4EA4BA58E1EA}" destId="{78652EC8-9F02-42CA-8BA9-71D9240BC8A9}" srcOrd="1" destOrd="0" presId="urn:microsoft.com/office/officeart/2005/8/layout/orgChart1"/>
    <dgm:cxn modelId="{5DCE9B2F-4BDF-4E28-8B86-3A069EC3E6EC}" type="presParOf" srcId="{7F3AD5C6-9814-488D-AD6B-4EA4BA58E1EA}" destId="{1C5E6588-2AD7-4707-BA73-C3002F45AD39}" srcOrd="2" destOrd="0" presId="urn:microsoft.com/office/officeart/2005/8/layout/orgChart1"/>
    <dgm:cxn modelId="{2B053674-587C-4008-96EE-AAD5E7628C33}" type="presParOf" srcId="{641FD126-B7D0-44E4-BE9D-83EBBE870C13}" destId="{C239C9C3-0653-47C2-9B77-16ED1FF47C9C}" srcOrd="2" destOrd="0" presId="urn:microsoft.com/office/officeart/2005/8/layout/orgChart1"/>
    <dgm:cxn modelId="{8433A9B3-8904-42CB-9C51-95A8EF4A46D1}" type="presParOf" srcId="{F312114B-4295-434C-B947-5C5A8B3A8ABF}" destId="{5A3D5690-552D-4C54-B07D-A7D0792F3B1F}" srcOrd="2" destOrd="0" presId="urn:microsoft.com/office/officeart/2005/8/layout/orgChart1"/>
    <dgm:cxn modelId="{46066B92-84A0-4BCB-A9C2-D322500E404E}" type="presParOf" srcId="{248E826B-28D9-4398-84E7-F7BB758A7B2D}" destId="{12EE5C1C-B271-4913-BEA0-B19D70A624FA}" srcOrd="2" destOrd="0" presId="urn:microsoft.com/office/officeart/2005/8/layout/orgChart1"/>
    <dgm:cxn modelId="{588DCE21-942E-474D-A466-4CA9442CA2F3}" type="presParOf" srcId="{248E826B-28D9-4398-84E7-F7BB758A7B2D}" destId="{BCEBE085-47CA-4BAC-9074-40DED946D2CF}" srcOrd="3" destOrd="0" presId="urn:microsoft.com/office/officeart/2005/8/layout/orgChart1"/>
    <dgm:cxn modelId="{BEF76FAA-F996-4127-A6A1-15806F5B9AF3}" type="presParOf" srcId="{BCEBE085-47CA-4BAC-9074-40DED946D2CF}" destId="{23202BFE-0DA3-47F5-9703-B377E9C80965}" srcOrd="0" destOrd="0" presId="urn:microsoft.com/office/officeart/2005/8/layout/orgChart1"/>
    <dgm:cxn modelId="{58D8CF6C-CEA2-462D-9B84-85E3A62A10FC}" type="presParOf" srcId="{23202BFE-0DA3-47F5-9703-B377E9C80965}" destId="{EB01C773-309F-491D-872A-24AC838F53C8}" srcOrd="0" destOrd="0" presId="urn:microsoft.com/office/officeart/2005/8/layout/orgChart1"/>
    <dgm:cxn modelId="{78F28E76-8CFA-44C0-A84F-0C8A9C686CF6}" type="presParOf" srcId="{23202BFE-0DA3-47F5-9703-B377E9C80965}" destId="{DB9AD62D-1A8A-4F8F-86A9-910AD1F04043}" srcOrd="1" destOrd="0" presId="urn:microsoft.com/office/officeart/2005/8/layout/orgChart1"/>
    <dgm:cxn modelId="{81D7DCB6-8989-4693-83E8-73061BD1BC78}" type="presParOf" srcId="{BCEBE085-47CA-4BAC-9074-40DED946D2CF}" destId="{050FE960-D9BD-41E4-8157-B8064BC8DBBE}" srcOrd="1" destOrd="0" presId="urn:microsoft.com/office/officeart/2005/8/layout/orgChart1"/>
    <dgm:cxn modelId="{5CD85415-990D-4EF2-9EA8-80DDDBB57998}" type="presParOf" srcId="{050FE960-D9BD-41E4-8157-B8064BC8DBBE}" destId="{708E615F-1C4C-4270-B098-1BC8E724FB6C}" srcOrd="0" destOrd="0" presId="urn:microsoft.com/office/officeart/2005/8/layout/orgChart1"/>
    <dgm:cxn modelId="{AFA9D511-B4C7-46E8-BC1B-C1B1328CC215}" type="presParOf" srcId="{050FE960-D9BD-41E4-8157-B8064BC8DBBE}" destId="{BB87703A-D549-48C8-A32F-5AA2BF2B2E88}" srcOrd="1" destOrd="0" presId="urn:microsoft.com/office/officeart/2005/8/layout/orgChart1"/>
    <dgm:cxn modelId="{292662D6-560C-4109-9DB3-651075455F82}" type="presParOf" srcId="{BB87703A-D549-48C8-A32F-5AA2BF2B2E88}" destId="{896AE148-6EE3-492A-82BD-459FDF6FE7E8}" srcOrd="0" destOrd="0" presId="urn:microsoft.com/office/officeart/2005/8/layout/orgChart1"/>
    <dgm:cxn modelId="{94BF3082-A37D-4837-9E16-3A8B7C5F0532}" type="presParOf" srcId="{896AE148-6EE3-492A-82BD-459FDF6FE7E8}" destId="{3432CD5E-72E2-4A29-B95C-C16CC0291D15}" srcOrd="0" destOrd="0" presId="urn:microsoft.com/office/officeart/2005/8/layout/orgChart1"/>
    <dgm:cxn modelId="{4F092BDC-4C63-41DB-AEFD-39564DFE84B5}" type="presParOf" srcId="{896AE148-6EE3-492A-82BD-459FDF6FE7E8}" destId="{91ED454F-7308-41BA-8912-E437CC57F2B7}" srcOrd="1" destOrd="0" presId="urn:microsoft.com/office/officeart/2005/8/layout/orgChart1"/>
    <dgm:cxn modelId="{EE70BF24-5BAD-4D19-96C8-529A52DD26DC}" type="presParOf" srcId="{BB87703A-D549-48C8-A32F-5AA2BF2B2E88}" destId="{223FF3F3-7D31-4E57-8C9A-C342E87AB15A}" srcOrd="1" destOrd="0" presId="urn:microsoft.com/office/officeart/2005/8/layout/orgChart1"/>
    <dgm:cxn modelId="{F7519500-2732-4DAC-B1E2-5EADDC89C134}" type="presParOf" srcId="{223FF3F3-7D31-4E57-8C9A-C342E87AB15A}" destId="{59393A65-9787-4D87-B7ED-3DE919BD1C34}" srcOrd="0" destOrd="0" presId="urn:microsoft.com/office/officeart/2005/8/layout/orgChart1"/>
    <dgm:cxn modelId="{C1FA3497-191C-4DB1-B9E8-2A80D6FC6224}" type="presParOf" srcId="{223FF3F3-7D31-4E57-8C9A-C342E87AB15A}" destId="{C5BE275A-8B48-4B15-B39F-2F95F3DC64B7}" srcOrd="1" destOrd="0" presId="urn:microsoft.com/office/officeart/2005/8/layout/orgChart1"/>
    <dgm:cxn modelId="{3422F112-85C3-44BB-906B-DC4417674294}" type="presParOf" srcId="{C5BE275A-8B48-4B15-B39F-2F95F3DC64B7}" destId="{88C61DD8-7A28-4353-A238-DD310D3987B0}" srcOrd="0" destOrd="0" presId="urn:microsoft.com/office/officeart/2005/8/layout/orgChart1"/>
    <dgm:cxn modelId="{D1FEDF6B-3312-44B8-9626-1A4E120CD95C}" type="presParOf" srcId="{88C61DD8-7A28-4353-A238-DD310D3987B0}" destId="{4207B791-285C-4E11-9A27-D7D4D5111FE5}" srcOrd="0" destOrd="0" presId="urn:microsoft.com/office/officeart/2005/8/layout/orgChart1"/>
    <dgm:cxn modelId="{5D12724D-E424-4F33-AC10-56752B068110}" type="presParOf" srcId="{88C61DD8-7A28-4353-A238-DD310D3987B0}" destId="{E0854FD8-F956-4726-8B79-4D5F4A927208}" srcOrd="1" destOrd="0" presId="urn:microsoft.com/office/officeart/2005/8/layout/orgChart1"/>
    <dgm:cxn modelId="{6019AD29-CB6E-4227-AA26-BE06F8DF4D36}" type="presParOf" srcId="{C5BE275A-8B48-4B15-B39F-2F95F3DC64B7}" destId="{D7C808A8-B2FD-42F7-9734-65BC9A1BEDD8}" srcOrd="1" destOrd="0" presId="urn:microsoft.com/office/officeart/2005/8/layout/orgChart1"/>
    <dgm:cxn modelId="{E333213E-11FF-488C-BFA3-A9B8D07A8CFB}" type="presParOf" srcId="{C5BE275A-8B48-4B15-B39F-2F95F3DC64B7}" destId="{22A45712-1870-4E52-BD5E-70232F177BBE}" srcOrd="2" destOrd="0" presId="urn:microsoft.com/office/officeart/2005/8/layout/orgChart1"/>
    <dgm:cxn modelId="{0CB05D75-5A79-426E-A233-7C41FA9B4484}" type="presParOf" srcId="{BB87703A-D549-48C8-A32F-5AA2BF2B2E88}" destId="{5117EFDF-C626-4CCB-94E1-E72529DDA706}" srcOrd="2" destOrd="0" presId="urn:microsoft.com/office/officeart/2005/8/layout/orgChart1"/>
    <dgm:cxn modelId="{0FDE5AC5-620B-488F-82F6-981C0566A783}" type="presParOf" srcId="{050FE960-D9BD-41E4-8157-B8064BC8DBBE}" destId="{91BE54FD-F926-4D7C-A333-FB15825E0904}" srcOrd="2" destOrd="0" presId="urn:microsoft.com/office/officeart/2005/8/layout/orgChart1"/>
    <dgm:cxn modelId="{0F098F8D-ED70-41E3-8AB4-B966DC6FBF2C}" type="presParOf" srcId="{050FE960-D9BD-41E4-8157-B8064BC8DBBE}" destId="{DFAF54E0-DF06-4C8B-8C70-3B1003C5990B}" srcOrd="3" destOrd="0" presId="urn:microsoft.com/office/officeart/2005/8/layout/orgChart1"/>
    <dgm:cxn modelId="{92434C6C-3C76-4E25-887D-E6872F57F0F2}" type="presParOf" srcId="{DFAF54E0-DF06-4C8B-8C70-3B1003C5990B}" destId="{3EC5233C-8897-4DA1-9183-BAC7E39FBA05}" srcOrd="0" destOrd="0" presId="urn:microsoft.com/office/officeart/2005/8/layout/orgChart1"/>
    <dgm:cxn modelId="{BDD3609C-0D97-42EF-AB16-CCDAC94BBE6E}" type="presParOf" srcId="{3EC5233C-8897-4DA1-9183-BAC7E39FBA05}" destId="{E307C405-CD22-4261-A933-E4E5768DA3E6}" srcOrd="0" destOrd="0" presId="urn:microsoft.com/office/officeart/2005/8/layout/orgChart1"/>
    <dgm:cxn modelId="{163C9F4C-35EC-42A1-92E7-4D30FAB54BC6}" type="presParOf" srcId="{3EC5233C-8897-4DA1-9183-BAC7E39FBA05}" destId="{874B73E1-7AE3-4C06-93C2-4FEAFD4062A8}" srcOrd="1" destOrd="0" presId="urn:microsoft.com/office/officeart/2005/8/layout/orgChart1"/>
    <dgm:cxn modelId="{AE9BD8FA-26E8-4B59-9C88-A19F1ABDF43E}" type="presParOf" srcId="{DFAF54E0-DF06-4C8B-8C70-3B1003C5990B}" destId="{F843EEC7-8608-4BCB-9411-66EB4E9C347C}" srcOrd="1" destOrd="0" presId="urn:microsoft.com/office/officeart/2005/8/layout/orgChart1"/>
    <dgm:cxn modelId="{C88534D7-09AD-4B9F-8D46-A591251EC478}" type="presParOf" srcId="{F843EEC7-8608-4BCB-9411-66EB4E9C347C}" destId="{816680F7-3D97-4E96-A6E2-383308833B91}" srcOrd="0" destOrd="0" presId="urn:microsoft.com/office/officeart/2005/8/layout/orgChart1"/>
    <dgm:cxn modelId="{DA23B680-68E7-4321-A7D8-08CA2761E826}" type="presParOf" srcId="{F843EEC7-8608-4BCB-9411-66EB4E9C347C}" destId="{B6745A6F-9041-4AEC-B34A-E05F5932B900}" srcOrd="1" destOrd="0" presId="urn:microsoft.com/office/officeart/2005/8/layout/orgChart1"/>
    <dgm:cxn modelId="{048EFA7C-DD18-4F99-B8A8-A3123155FD60}" type="presParOf" srcId="{B6745A6F-9041-4AEC-B34A-E05F5932B900}" destId="{5CF2D858-7099-4796-886B-82AE08537FAB}" srcOrd="0" destOrd="0" presId="urn:microsoft.com/office/officeart/2005/8/layout/orgChart1"/>
    <dgm:cxn modelId="{F6F44EB5-ED79-4D5A-8E93-846BFF315776}" type="presParOf" srcId="{5CF2D858-7099-4796-886B-82AE08537FAB}" destId="{455CB4F7-75B3-46D0-BAC5-46302407CEB7}" srcOrd="0" destOrd="0" presId="urn:microsoft.com/office/officeart/2005/8/layout/orgChart1"/>
    <dgm:cxn modelId="{C5A08D3D-77F3-4FCD-B186-3C5A66A98F77}" type="presParOf" srcId="{5CF2D858-7099-4796-886B-82AE08537FAB}" destId="{7706B87B-992A-4DCF-9355-188D09F7F55A}" srcOrd="1" destOrd="0" presId="urn:microsoft.com/office/officeart/2005/8/layout/orgChart1"/>
    <dgm:cxn modelId="{6A27CAC0-DE47-4FCA-BAAA-759BFFA3214B}" type="presParOf" srcId="{B6745A6F-9041-4AEC-B34A-E05F5932B900}" destId="{DCFDEE22-E87E-482F-874E-3A18C34974B3}" srcOrd="1" destOrd="0" presId="urn:microsoft.com/office/officeart/2005/8/layout/orgChart1"/>
    <dgm:cxn modelId="{262AE5B5-CB18-42CB-AC76-F749168026DD}" type="presParOf" srcId="{B6745A6F-9041-4AEC-B34A-E05F5932B900}" destId="{B7F6E60C-6275-489E-BDA3-9C51E70DB0CF}" srcOrd="2" destOrd="0" presId="urn:microsoft.com/office/officeart/2005/8/layout/orgChart1"/>
    <dgm:cxn modelId="{65DCB1D5-5557-46FE-BC67-B39162AE0D5E}" type="presParOf" srcId="{F843EEC7-8608-4BCB-9411-66EB4E9C347C}" destId="{5AF9CCF6-3988-4792-A63B-BDE290A9A1FF}" srcOrd="2" destOrd="0" presId="urn:microsoft.com/office/officeart/2005/8/layout/orgChart1"/>
    <dgm:cxn modelId="{D756C9DD-8F81-495C-A33A-47AC253BCF90}" type="presParOf" srcId="{F843EEC7-8608-4BCB-9411-66EB4E9C347C}" destId="{2B8F155C-2B8A-48F1-9326-B069C77A0600}" srcOrd="3" destOrd="0" presId="urn:microsoft.com/office/officeart/2005/8/layout/orgChart1"/>
    <dgm:cxn modelId="{7683172F-AE18-4C30-A2B3-51AAC7E9BDA9}" type="presParOf" srcId="{2B8F155C-2B8A-48F1-9326-B069C77A0600}" destId="{9FC5BF54-D192-4AFF-95BA-82039D226B4F}" srcOrd="0" destOrd="0" presId="urn:microsoft.com/office/officeart/2005/8/layout/orgChart1"/>
    <dgm:cxn modelId="{E4D26206-47EF-4048-833F-B1372C6F47E4}" type="presParOf" srcId="{9FC5BF54-D192-4AFF-95BA-82039D226B4F}" destId="{22664E62-0759-42E9-8155-490D335A08EA}" srcOrd="0" destOrd="0" presId="urn:microsoft.com/office/officeart/2005/8/layout/orgChart1"/>
    <dgm:cxn modelId="{BFE46945-D5AF-4359-9C1E-3E1BE7AFC12E}" type="presParOf" srcId="{9FC5BF54-D192-4AFF-95BA-82039D226B4F}" destId="{9C77A3AF-623C-47FA-973D-54A949EDAC2A}" srcOrd="1" destOrd="0" presId="urn:microsoft.com/office/officeart/2005/8/layout/orgChart1"/>
    <dgm:cxn modelId="{50D698A7-4FAA-47A2-94EA-6A0E2A331E11}" type="presParOf" srcId="{2B8F155C-2B8A-48F1-9326-B069C77A0600}" destId="{E04E479A-1919-4EA4-8013-6EA9F8645FC4}" srcOrd="1" destOrd="0" presId="urn:microsoft.com/office/officeart/2005/8/layout/orgChart1"/>
    <dgm:cxn modelId="{61CF4877-C42D-4A2E-A918-D9D7F0608477}" type="presParOf" srcId="{2B8F155C-2B8A-48F1-9326-B069C77A0600}" destId="{67761C34-A570-4726-AE86-8C2118D56C99}" srcOrd="2" destOrd="0" presId="urn:microsoft.com/office/officeart/2005/8/layout/orgChart1"/>
    <dgm:cxn modelId="{18252DEF-DBEB-4495-8DF7-F289A595EECF}" type="presParOf" srcId="{F843EEC7-8608-4BCB-9411-66EB4E9C347C}" destId="{6D72C4D8-58D7-4703-A400-91FF5B40D455}" srcOrd="4" destOrd="0" presId="urn:microsoft.com/office/officeart/2005/8/layout/orgChart1"/>
    <dgm:cxn modelId="{E6B0AB4F-32DA-43AB-84CF-F5599BDCC9AC}" type="presParOf" srcId="{F843EEC7-8608-4BCB-9411-66EB4E9C347C}" destId="{07FE3952-4D08-458D-97F0-B09203ED06B9}" srcOrd="5" destOrd="0" presId="urn:microsoft.com/office/officeart/2005/8/layout/orgChart1"/>
    <dgm:cxn modelId="{EF9754A1-70B3-40F2-B5CC-8ADB74AA7469}" type="presParOf" srcId="{07FE3952-4D08-458D-97F0-B09203ED06B9}" destId="{9A84D8E4-9E46-4F04-9559-F7D68567646F}" srcOrd="0" destOrd="0" presId="urn:microsoft.com/office/officeart/2005/8/layout/orgChart1"/>
    <dgm:cxn modelId="{F12E890F-5C2B-4C94-8BD1-A51193E2591B}" type="presParOf" srcId="{9A84D8E4-9E46-4F04-9559-F7D68567646F}" destId="{29A11181-7FA4-4520-AE59-8AD7524ACBFF}" srcOrd="0" destOrd="0" presId="urn:microsoft.com/office/officeart/2005/8/layout/orgChart1"/>
    <dgm:cxn modelId="{D9935DF0-C50A-452E-A62F-9778CDC8A55C}" type="presParOf" srcId="{9A84D8E4-9E46-4F04-9559-F7D68567646F}" destId="{C26C7C6A-6CC2-4B66-8640-4D736EF85E95}" srcOrd="1" destOrd="0" presId="urn:microsoft.com/office/officeart/2005/8/layout/orgChart1"/>
    <dgm:cxn modelId="{14FA950D-22CE-4F66-A3F4-2CBA7FB4CF26}" type="presParOf" srcId="{07FE3952-4D08-458D-97F0-B09203ED06B9}" destId="{72CEE0F8-4528-4800-AC3B-EE616FE98556}" srcOrd="1" destOrd="0" presId="urn:microsoft.com/office/officeart/2005/8/layout/orgChart1"/>
    <dgm:cxn modelId="{A178F47E-1A17-4EB7-9FE8-DA34DE265A6A}" type="presParOf" srcId="{07FE3952-4D08-458D-97F0-B09203ED06B9}" destId="{74DFF4FC-A496-417B-8EE0-FC8DFDED5F5C}" srcOrd="2" destOrd="0" presId="urn:microsoft.com/office/officeart/2005/8/layout/orgChart1"/>
    <dgm:cxn modelId="{52C18E8F-CA03-438B-A5CF-02FF4E7A812A}" type="presParOf" srcId="{DFAF54E0-DF06-4C8B-8C70-3B1003C5990B}" destId="{06775CD8-7779-484C-B365-9FAE2C1B30CF}" srcOrd="2" destOrd="0" presId="urn:microsoft.com/office/officeart/2005/8/layout/orgChart1"/>
    <dgm:cxn modelId="{6F959548-B746-4C0C-BB08-5C0EA9B60C08}" type="presParOf" srcId="{050FE960-D9BD-41E4-8157-B8064BC8DBBE}" destId="{98D860A9-52BB-47DA-B021-31D7CF28B647}" srcOrd="4" destOrd="0" presId="urn:microsoft.com/office/officeart/2005/8/layout/orgChart1"/>
    <dgm:cxn modelId="{E38A1CF8-51F6-43B6-AA4D-6FA07A5A53C0}" type="presParOf" srcId="{050FE960-D9BD-41E4-8157-B8064BC8DBBE}" destId="{901A8080-92BE-4B34-BCE9-AF2361849EFF}" srcOrd="5" destOrd="0" presId="urn:microsoft.com/office/officeart/2005/8/layout/orgChart1"/>
    <dgm:cxn modelId="{970AF1E6-99D7-4164-8C00-02E19719A677}" type="presParOf" srcId="{901A8080-92BE-4B34-BCE9-AF2361849EFF}" destId="{6AE9369C-8840-4F1F-A3E5-513FD5BE59E4}" srcOrd="0" destOrd="0" presId="urn:microsoft.com/office/officeart/2005/8/layout/orgChart1"/>
    <dgm:cxn modelId="{CFAFE200-FE91-484D-88C6-57483CE984E1}" type="presParOf" srcId="{6AE9369C-8840-4F1F-A3E5-513FD5BE59E4}" destId="{FB2D3F89-BB52-4DC5-9572-E5A6E1DF8802}" srcOrd="0" destOrd="0" presId="urn:microsoft.com/office/officeart/2005/8/layout/orgChart1"/>
    <dgm:cxn modelId="{C13446BD-631C-4135-BD58-94FFBBF39A18}" type="presParOf" srcId="{6AE9369C-8840-4F1F-A3E5-513FD5BE59E4}" destId="{F8C506D4-9465-472C-909D-38C96ECF0DBE}" srcOrd="1" destOrd="0" presId="urn:microsoft.com/office/officeart/2005/8/layout/orgChart1"/>
    <dgm:cxn modelId="{B2CC1F82-B7C8-4D3B-9065-17FBF7E0E5B4}" type="presParOf" srcId="{901A8080-92BE-4B34-BCE9-AF2361849EFF}" destId="{C20C5120-FB1F-433D-A3A8-4DE688950FD0}" srcOrd="1" destOrd="0" presId="urn:microsoft.com/office/officeart/2005/8/layout/orgChart1"/>
    <dgm:cxn modelId="{A9BF1C97-376F-4AD0-BC6B-E330915088A4}" type="presParOf" srcId="{C20C5120-FB1F-433D-A3A8-4DE688950FD0}" destId="{78313F42-4CAF-442F-A1E7-CBBB7CDE9E71}" srcOrd="0" destOrd="0" presId="urn:microsoft.com/office/officeart/2005/8/layout/orgChart1"/>
    <dgm:cxn modelId="{E8A899E7-82E2-46DD-BAC1-D222F07AA87A}" type="presParOf" srcId="{C20C5120-FB1F-433D-A3A8-4DE688950FD0}" destId="{D781547F-B53C-40E7-BBFC-C873F6999A2D}" srcOrd="1" destOrd="0" presId="urn:microsoft.com/office/officeart/2005/8/layout/orgChart1"/>
    <dgm:cxn modelId="{71E2140C-7ED7-4056-9AA0-BA86BBC1AA59}" type="presParOf" srcId="{D781547F-B53C-40E7-BBFC-C873F6999A2D}" destId="{C15886C6-575B-4532-A1EA-2378F3D0115F}" srcOrd="0" destOrd="0" presId="urn:microsoft.com/office/officeart/2005/8/layout/orgChart1"/>
    <dgm:cxn modelId="{31F6BDFE-F234-4BF3-87FF-B82DE96E6E02}" type="presParOf" srcId="{C15886C6-575B-4532-A1EA-2378F3D0115F}" destId="{CF97A38B-58E1-4CBC-A698-2A1B6C5915AE}" srcOrd="0" destOrd="0" presId="urn:microsoft.com/office/officeart/2005/8/layout/orgChart1"/>
    <dgm:cxn modelId="{1F3FEFFB-6055-466A-9DF3-72456F10FF01}" type="presParOf" srcId="{C15886C6-575B-4532-A1EA-2378F3D0115F}" destId="{888800E5-5FD2-4B32-886E-8763827B6AB9}" srcOrd="1" destOrd="0" presId="urn:microsoft.com/office/officeart/2005/8/layout/orgChart1"/>
    <dgm:cxn modelId="{90EC73F4-7979-42ED-B146-8C6A6578E4B3}" type="presParOf" srcId="{D781547F-B53C-40E7-BBFC-C873F6999A2D}" destId="{79E04AEB-5DDC-47B5-B635-CB621887CEC9}" srcOrd="1" destOrd="0" presId="urn:microsoft.com/office/officeart/2005/8/layout/orgChart1"/>
    <dgm:cxn modelId="{C0333ACB-3F5D-4B8F-B6AA-50B836EC7E98}" type="presParOf" srcId="{D781547F-B53C-40E7-BBFC-C873F6999A2D}" destId="{98D60927-F6A2-4365-B7F4-7AF44F955C11}" srcOrd="2" destOrd="0" presId="urn:microsoft.com/office/officeart/2005/8/layout/orgChart1"/>
    <dgm:cxn modelId="{996036DF-A1CF-445D-A3D5-38B8D75F194B}" type="presParOf" srcId="{C20C5120-FB1F-433D-A3A8-4DE688950FD0}" destId="{F3E160AD-D052-40FD-8C47-CC8C6AD3BDDF}" srcOrd="2" destOrd="0" presId="urn:microsoft.com/office/officeart/2005/8/layout/orgChart1"/>
    <dgm:cxn modelId="{1DACA261-4708-4290-8A84-23EE2E281243}" type="presParOf" srcId="{C20C5120-FB1F-433D-A3A8-4DE688950FD0}" destId="{482C8946-6107-4D7F-B6F1-8EC40D5E4B23}" srcOrd="3" destOrd="0" presId="urn:microsoft.com/office/officeart/2005/8/layout/orgChart1"/>
    <dgm:cxn modelId="{8951832E-EA7D-4D05-89B8-A3F304ABCCD9}" type="presParOf" srcId="{482C8946-6107-4D7F-B6F1-8EC40D5E4B23}" destId="{3C942590-DDE5-44D1-9FD7-822BF483BFCD}" srcOrd="0" destOrd="0" presId="urn:microsoft.com/office/officeart/2005/8/layout/orgChart1"/>
    <dgm:cxn modelId="{C62C9FE0-408A-4508-BFAF-475FD5161728}" type="presParOf" srcId="{3C942590-DDE5-44D1-9FD7-822BF483BFCD}" destId="{1040E615-1CE8-4046-9604-A64A013043B0}" srcOrd="0" destOrd="0" presId="urn:microsoft.com/office/officeart/2005/8/layout/orgChart1"/>
    <dgm:cxn modelId="{E65DDF04-F327-4CAD-9922-DE9F64D4AC3E}" type="presParOf" srcId="{3C942590-DDE5-44D1-9FD7-822BF483BFCD}" destId="{77768023-BA06-4884-847B-00252A33E1D2}" srcOrd="1" destOrd="0" presId="urn:microsoft.com/office/officeart/2005/8/layout/orgChart1"/>
    <dgm:cxn modelId="{31C84F64-EB41-48DE-B5B9-C1732F0FD708}" type="presParOf" srcId="{482C8946-6107-4D7F-B6F1-8EC40D5E4B23}" destId="{F48F9194-4D1A-4C7A-9548-5BFA7717B494}" srcOrd="1" destOrd="0" presId="urn:microsoft.com/office/officeart/2005/8/layout/orgChart1"/>
    <dgm:cxn modelId="{B740636F-4BBD-41E8-A86D-22FD0D56DA42}" type="presParOf" srcId="{482C8946-6107-4D7F-B6F1-8EC40D5E4B23}" destId="{CB9BAC74-E204-4479-B621-E8B937086BF9}" srcOrd="2" destOrd="0" presId="urn:microsoft.com/office/officeart/2005/8/layout/orgChart1"/>
    <dgm:cxn modelId="{CEBB243D-55B5-40BF-9D8E-011F49B4E4FA}" type="presParOf" srcId="{C20C5120-FB1F-433D-A3A8-4DE688950FD0}" destId="{46044D37-FF17-472D-8F34-9182556F6EC6}" srcOrd="4" destOrd="0" presId="urn:microsoft.com/office/officeart/2005/8/layout/orgChart1"/>
    <dgm:cxn modelId="{5489D1A8-4A04-41BA-A6FC-7D0913574AFB}" type="presParOf" srcId="{C20C5120-FB1F-433D-A3A8-4DE688950FD0}" destId="{0E244AD5-4D42-4992-AD85-4D360B7B573F}" srcOrd="5" destOrd="0" presId="urn:microsoft.com/office/officeart/2005/8/layout/orgChart1"/>
    <dgm:cxn modelId="{AD535354-E3DF-417B-8332-D4D3865FA8D3}" type="presParOf" srcId="{0E244AD5-4D42-4992-AD85-4D360B7B573F}" destId="{10D17463-5BAB-4F68-A193-77BA4C0E26E8}" srcOrd="0" destOrd="0" presId="urn:microsoft.com/office/officeart/2005/8/layout/orgChart1"/>
    <dgm:cxn modelId="{78113E98-6045-440D-9EFC-D68869FB30E3}" type="presParOf" srcId="{10D17463-5BAB-4F68-A193-77BA4C0E26E8}" destId="{0D0123A2-9E59-4A0D-A524-16F06ACF08AB}" srcOrd="0" destOrd="0" presId="urn:microsoft.com/office/officeart/2005/8/layout/orgChart1"/>
    <dgm:cxn modelId="{A308F5BD-5072-4867-B7D7-158996A3143B}" type="presParOf" srcId="{10D17463-5BAB-4F68-A193-77BA4C0E26E8}" destId="{97C64457-D0DA-4E18-B4B8-E53F2B9E7514}" srcOrd="1" destOrd="0" presId="urn:microsoft.com/office/officeart/2005/8/layout/orgChart1"/>
    <dgm:cxn modelId="{80B7ADD8-2504-4888-B443-82EC3B65B906}" type="presParOf" srcId="{0E244AD5-4D42-4992-AD85-4D360B7B573F}" destId="{644DDEFB-4573-4231-B1F7-05695591A44C}" srcOrd="1" destOrd="0" presId="urn:microsoft.com/office/officeart/2005/8/layout/orgChart1"/>
    <dgm:cxn modelId="{E3F9FF65-C13F-42D9-9864-2269012EC687}" type="presParOf" srcId="{0E244AD5-4D42-4992-AD85-4D360B7B573F}" destId="{730503F2-3DB6-4549-986E-EB1E61A57D69}" srcOrd="2" destOrd="0" presId="urn:microsoft.com/office/officeart/2005/8/layout/orgChart1"/>
    <dgm:cxn modelId="{641F6072-E7D2-4A00-A5F3-F9BDF6D0D9BB}" type="presParOf" srcId="{901A8080-92BE-4B34-BCE9-AF2361849EFF}" destId="{3842D309-A271-4FD3-90F1-753419BC68F2}" srcOrd="2" destOrd="0" presId="urn:microsoft.com/office/officeart/2005/8/layout/orgChart1"/>
    <dgm:cxn modelId="{5B62FCC2-4ECB-4589-AF16-887DB1CFFA6A}" type="presParOf" srcId="{050FE960-D9BD-41E4-8157-B8064BC8DBBE}" destId="{17F74D59-F1AC-4CEA-A421-D216C9825F2F}" srcOrd="6" destOrd="0" presId="urn:microsoft.com/office/officeart/2005/8/layout/orgChart1"/>
    <dgm:cxn modelId="{7C39EA79-F347-4D38-B8C1-6A882C98DEEE}" type="presParOf" srcId="{050FE960-D9BD-41E4-8157-B8064BC8DBBE}" destId="{0C522DBF-408A-40A0-A4AA-761AD4E53EF3}" srcOrd="7" destOrd="0" presId="urn:microsoft.com/office/officeart/2005/8/layout/orgChart1"/>
    <dgm:cxn modelId="{FF83F64D-DB04-41B6-8A49-07D45BE47E6C}" type="presParOf" srcId="{0C522DBF-408A-40A0-A4AA-761AD4E53EF3}" destId="{F881DE30-BA5D-44A7-BC87-A6D4FF2DABDC}" srcOrd="0" destOrd="0" presId="urn:microsoft.com/office/officeart/2005/8/layout/orgChart1"/>
    <dgm:cxn modelId="{EC29B4B3-D01B-4C19-A180-4B0A5D465D50}" type="presParOf" srcId="{F881DE30-BA5D-44A7-BC87-A6D4FF2DABDC}" destId="{F3A5F2E8-B4CE-4153-906A-60D1F7A29094}" srcOrd="0" destOrd="0" presId="urn:microsoft.com/office/officeart/2005/8/layout/orgChart1"/>
    <dgm:cxn modelId="{7B4F1F78-E2DA-4199-AB21-7C6602BEF12F}" type="presParOf" srcId="{F881DE30-BA5D-44A7-BC87-A6D4FF2DABDC}" destId="{A8FD9207-0809-4A0D-8D5A-72A02E9F14C1}" srcOrd="1" destOrd="0" presId="urn:microsoft.com/office/officeart/2005/8/layout/orgChart1"/>
    <dgm:cxn modelId="{520E533E-3482-4368-A7F2-522B1096C99F}" type="presParOf" srcId="{0C522DBF-408A-40A0-A4AA-761AD4E53EF3}" destId="{CE0A36C5-6796-4BF5-9790-CFD39C53DFB5}" srcOrd="1" destOrd="0" presId="urn:microsoft.com/office/officeart/2005/8/layout/orgChart1"/>
    <dgm:cxn modelId="{F2966956-CB82-4E99-9F8C-A00A2B065C67}" type="presParOf" srcId="{CE0A36C5-6796-4BF5-9790-CFD39C53DFB5}" destId="{4C191038-5557-43D8-8815-30ABA67EC743}" srcOrd="0" destOrd="0" presId="urn:microsoft.com/office/officeart/2005/8/layout/orgChart1"/>
    <dgm:cxn modelId="{746BEE2F-146F-45A5-AE88-297EFE11915A}" type="presParOf" srcId="{CE0A36C5-6796-4BF5-9790-CFD39C53DFB5}" destId="{1808BE6C-83BD-45BE-9D4B-B4FEF9671A8C}" srcOrd="1" destOrd="0" presId="urn:microsoft.com/office/officeart/2005/8/layout/orgChart1"/>
    <dgm:cxn modelId="{822255BF-50A0-4F3B-891A-C9A99BAB7325}" type="presParOf" srcId="{1808BE6C-83BD-45BE-9D4B-B4FEF9671A8C}" destId="{34CFD0FA-229A-4C4B-B9CB-F7477CF901C4}" srcOrd="0" destOrd="0" presId="urn:microsoft.com/office/officeart/2005/8/layout/orgChart1"/>
    <dgm:cxn modelId="{E7A719DB-5BB6-4AA2-8487-52CF7AE883CE}" type="presParOf" srcId="{34CFD0FA-229A-4C4B-B9CB-F7477CF901C4}" destId="{D0F2E80B-C175-4A55-B606-5AFAA7E4B2A0}" srcOrd="0" destOrd="0" presId="urn:microsoft.com/office/officeart/2005/8/layout/orgChart1"/>
    <dgm:cxn modelId="{1FF08788-ABC7-4C7F-930E-C780420D9225}" type="presParOf" srcId="{34CFD0FA-229A-4C4B-B9CB-F7477CF901C4}" destId="{D2C7CD65-AD91-4450-9B8B-F0F2AC0B3B42}" srcOrd="1" destOrd="0" presId="urn:microsoft.com/office/officeart/2005/8/layout/orgChart1"/>
    <dgm:cxn modelId="{01531522-F7FE-43B2-92E5-7E6C4CE3FEE5}" type="presParOf" srcId="{1808BE6C-83BD-45BE-9D4B-B4FEF9671A8C}" destId="{562CCC59-F059-49CF-A25D-95B7D033596D}" srcOrd="1" destOrd="0" presId="urn:microsoft.com/office/officeart/2005/8/layout/orgChart1"/>
    <dgm:cxn modelId="{277D2855-3E84-4D63-BDAF-397DEC432AB3}" type="presParOf" srcId="{1808BE6C-83BD-45BE-9D4B-B4FEF9671A8C}" destId="{208ADCA8-AABA-46BB-A355-BCDCF630645A}" srcOrd="2" destOrd="0" presId="urn:microsoft.com/office/officeart/2005/8/layout/orgChart1"/>
    <dgm:cxn modelId="{75F735EC-AB71-43C6-AB69-F81DDCBE9983}" type="presParOf" srcId="{0C522DBF-408A-40A0-A4AA-761AD4E53EF3}" destId="{B56B5C21-2AEE-4241-9431-B503E763490B}" srcOrd="2" destOrd="0" presId="urn:microsoft.com/office/officeart/2005/8/layout/orgChart1"/>
    <dgm:cxn modelId="{0E4879E3-F372-4DFC-BE10-EC18A19696A5}" type="presParOf" srcId="{BCEBE085-47CA-4BAC-9074-40DED946D2CF}" destId="{71AD93CB-A9E6-4FC5-940C-68AE134BAB29}" srcOrd="2" destOrd="0" presId="urn:microsoft.com/office/officeart/2005/8/layout/orgChart1"/>
    <dgm:cxn modelId="{6EAD7DE9-6163-43B7-8762-7AE9968DF857}" type="presParOf" srcId="{E810CFF7-0E9A-4CA6-9C73-6E72690A1DDB}" destId="{CA649610-2F93-4977-8376-E77D9118AC38}" srcOrd="2" destOrd="0" presId="urn:microsoft.com/office/officeart/2005/8/layout/orgChart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CC0E972-7C71-47A1-BE78-8CE01B9FAE5E}" type="doc">
      <dgm:prSet loTypeId="urn:microsoft.com/office/officeart/2009/3/layout/PlusandMinus" loCatId="relationship" qsTypeId="urn:microsoft.com/office/officeart/2005/8/quickstyle/simple1" qsCatId="simple" csTypeId="urn:microsoft.com/office/officeart/2005/8/colors/colorful4" csCatId="colorful" phldr="1"/>
      <dgm:spPr/>
      <dgm:t>
        <a:bodyPr/>
        <a:lstStyle/>
        <a:p>
          <a:endParaRPr lang="en-GB"/>
        </a:p>
      </dgm:t>
    </dgm:pt>
    <dgm:pt modelId="{5F0F129F-D0F8-4930-8081-4215F25400EB}">
      <dgm:prSet phldrT="[Text]" custT="1"/>
      <dgm:spPr/>
      <dgm:t>
        <a:bodyPr/>
        <a:lstStyle/>
        <a:p>
          <a:endParaRPr lang="en-GB" sz="1000" dirty="0">
            <a:solidFill>
              <a:schemeClr val="bg1"/>
            </a:solidFill>
          </a:endParaRPr>
        </a:p>
      </dgm:t>
    </dgm:pt>
    <dgm:pt modelId="{AD7A5F0A-8D27-4144-A5F9-DCFA3B9D911C}" type="parTrans" cxnId="{3F3E4F6E-4E02-4296-9305-CD5BC14A2A8E}">
      <dgm:prSet/>
      <dgm:spPr/>
      <dgm:t>
        <a:bodyPr/>
        <a:lstStyle/>
        <a:p>
          <a:endParaRPr lang="en-GB"/>
        </a:p>
      </dgm:t>
    </dgm:pt>
    <dgm:pt modelId="{09A91CF4-6CBF-416F-97C6-4A54634EB2EB}" type="sibTrans" cxnId="{3F3E4F6E-4E02-4296-9305-CD5BC14A2A8E}">
      <dgm:prSet/>
      <dgm:spPr/>
      <dgm:t>
        <a:bodyPr/>
        <a:lstStyle/>
        <a:p>
          <a:endParaRPr lang="en-GB"/>
        </a:p>
      </dgm:t>
    </dgm:pt>
    <dgm:pt modelId="{61D17A22-729D-45BA-AACB-20F96D2CFEE3}">
      <dgm:prSet phldrT="[Text]"/>
      <dgm:spPr/>
      <dgm:t>
        <a:bodyPr/>
        <a:lstStyle/>
        <a:p>
          <a:r>
            <a:rPr lang="en-GB" sz="2600" dirty="0" smtClean="0">
              <a:solidFill>
                <a:schemeClr val="bg1"/>
              </a:solidFill>
            </a:rPr>
            <a:t>Fetching in vertex </a:t>
          </a:r>
          <a:r>
            <a:rPr lang="en-GB" sz="2600" dirty="0" err="1" smtClean="0">
              <a:solidFill>
                <a:schemeClr val="bg1"/>
              </a:solidFill>
            </a:rPr>
            <a:t>shader</a:t>
          </a:r>
          <a:endParaRPr lang="en-GB" sz="2600" dirty="0">
            <a:solidFill>
              <a:schemeClr val="bg1"/>
            </a:solidFill>
          </a:endParaRPr>
        </a:p>
      </dgm:t>
    </dgm:pt>
    <dgm:pt modelId="{92A209FB-54D9-4240-9CE3-5FBA7DF1EED5}" type="parTrans" cxnId="{91C960FC-DA1A-4D0C-86AB-A7E551AAF589}">
      <dgm:prSet/>
      <dgm:spPr/>
      <dgm:t>
        <a:bodyPr/>
        <a:lstStyle/>
        <a:p>
          <a:endParaRPr lang="en-GB"/>
        </a:p>
      </dgm:t>
    </dgm:pt>
    <dgm:pt modelId="{D2C4B675-3D37-4495-AE03-9C0DA766D4DA}" type="sibTrans" cxnId="{91C960FC-DA1A-4D0C-86AB-A7E551AAF589}">
      <dgm:prSet/>
      <dgm:spPr/>
      <dgm:t>
        <a:bodyPr/>
        <a:lstStyle/>
        <a:p>
          <a:endParaRPr lang="en-GB"/>
        </a:p>
      </dgm:t>
    </dgm:pt>
    <dgm:pt modelId="{DF6FCDFC-7772-4849-A793-21316C1AF087}">
      <dgm:prSet phldrT="[Text]" custT="1"/>
      <dgm:spPr/>
      <dgm:t>
        <a:bodyPr/>
        <a:lstStyle/>
        <a:p>
          <a:endParaRPr lang="en-GB" sz="1000" dirty="0">
            <a:solidFill>
              <a:schemeClr val="bg1"/>
            </a:solidFill>
          </a:endParaRPr>
        </a:p>
      </dgm:t>
    </dgm:pt>
    <dgm:pt modelId="{1792E010-2761-4D15-ACAD-B4116642663C}" type="parTrans" cxnId="{F919FA31-073A-4A29-B15C-53D15236571A}">
      <dgm:prSet/>
      <dgm:spPr/>
      <dgm:t>
        <a:bodyPr/>
        <a:lstStyle/>
        <a:p>
          <a:endParaRPr lang="en-GB"/>
        </a:p>
      </dgm:t>
    </dgm:pt>
    <dgm:pt modelId="{16EF59FE-4056-46A5-8439-E56F042418F6}" type="sibTrans" cxnId="{F919FA31-073A-4A29-B15C-53D15236571A}">
      <dgm:prSet/>
      <dgm:spPr/>
      <dgm:t>
        <a:bodyPr/>
        <a:lstStyle/>
        <a:p>
          <a:endParaRPr lang="en-GB"/>
        </a:p>
      </dgm:t>
    </dgm:pt>
    <dgm:pt modelId="{C015D17F-3B13-424F-A170-9694A22EA4C4}">
      <dgm:prSet phldrT="[Text]"/>
      <dgm:spPr/>
      <dgm:t>
        <a:bodyPr/>
        <a:lstStyle/>
        <a:p>
          <a:r>
            <a:rPr lang="en-GB" sz="2600" dirty="0" smtClean="0">
              <a:solidFill>
                <a:schemeClr val="bg1"/>
              </a:solidFill>
            </a:rPr>
            <a:t>Direct GPU upload</a:t>
          </a:r>
          <a:endParaRPr lang="en-GB" sz="2600" dirty="0">
            <a:solidFill>
              <a:schemeClr val="bg1"/>
            </a:solidFill>
          </a:endParaRPr>
        </a:p>
      </dgm:t>
    </dgm:pt>
    <dgm:pt modelId="{9A66F264-660D-41CB-BFFA-6D0BE032AEC4}" type="parTrans" cxnId="{ECA679F8-8903-4320-AECE-32A8BA6534EC}">
      <dgm:prSet/>
      <dgm:spPr/>
      <dgm:t>
        <a:bodyPr/>
        <a:lstStyle/>
        <a:p>
          <a:endParaRPr lang="en-GB"/>
        </a:p>
      </dgm:t>
    </dgm:pt>
    <dgm:pt modelId="{B7B27A6E-1492-44E1-991F-9B40BAE48D94}" type="sibTrans" cxnId="{ECA679F8-8903-4320-AECE-32A8BA6534EC}">
      <dgm:prSet/>
      <dgm:spPr/>
      <dgm:t>
        <a:bodyPr/>
        <a:lstStyle/>
        <a:p>
          <a:endParaRPr lang="en-GB"/>
        </a:p>
      </dgm:t>
    </dgm:pt>
    <dgm:pt modelId="{3DE5ABF1-38B8-4734-9A57-FB9DA9CFCFAD}">
      <dgm:prSet phldrT="[Text]"/>
      <dgm:spPr/>
      <dgm:t>
        <a:bodyPr/>
        <a:lstStyle/>
        <a:p>
          <a:r>
            <a:rPr lang="en-GB" sz="2600" dirty="0" smtClean="0">
              <a:solidFill>
                <a:schemeClr val="bg1"/>
              </a:solidFill>
            </a:rPr>
            <a:t>Low compression</a:t>
          </a:r>
          <a:endParaRPr lang="en-GB" sz="2600" dirty="0">
            <a:solidFill>
              <a:schemeClr val="bg1"/>
            </a:solidFill>
          </a:endParaRPr>
        </a:p>
      </dgm:t>
    </dgm:pt>
    <dgm:pt modelId="{D4BE6E74-4264-42C1-BDF3-75D8CE69DC90}" type="parTrans" cxnId="{E0DF2DE9-CB43-4DDA-9A9B-7D38B06C0498}">
      <dgm:prSet/>
      <dgm:spPr/>
      <dgm:t>
        <a:bodyPr/>
        <a:lstStyle/>
        <a:p>
          <a:endParaRPr lang="en-GB"/>
        </a:p>
      </dgm:t>
    </dgm:pt>
    <dgm:pt modelId="{B8492B1B-7780-48CA-AF88-5F6922C571D4}" type="sibTrans" cxnId="{E0DF2DE9-CB43-4DDA-9A9B-7D38B06C0498}">
      <dgm:prSet/>
      <dgm:spPr/>
      <dgm:t>
        <a:bodyPr/>
        <a:lstStyle/>
        <a:p>
          <a:endParaRPr lang="en-GB"/>
        </a:p>
      </dgm:t>
    </dgm:pt>
    <dgm:pt modelId="{C0BA928A-0AAA-41FB-B21E-6135E53CF7DB}">
      <dgm:prSet phldrT="[Text]"/>
      <dgm:spPr/>
      <dgm:t>
        <a:bodyPr/>
        <a:lstStyle/>
        <a:p>
          <a:r>
            <a:rPr lang="en-GB" sz="2600" dirty="0" smtClean="0">
              <a:solidFill>
                <a:schemeClr val="bg1"/>
              </a:solidFill>
            </a:rPr>
            <a:t>Quantization</a:t>
          </a:r>
          <a:endParaRPr lang="en-GB" sz="2600" dirty="0">
            <a:solidFill>
              <a:schemeClr val="bg1"/>
            </a:solidFill>
          </a:endParaRPr>
        </a:p>
      </dgm:t>
    </dgm:pt>
    <dgm:pt modelId="{12BDCE0E-6CFA-41E5-B94E-3AAD721AB171}" type="parTrans" cxnId="{04EB6488-99E2-4E75-9695-2DC626AE5C7D}">
      <dgm:prSet/>
      <dgm:spPr/>
      <dgm:t>
        <a:bodyPr/>
        <a:lstStyle/>
        <a:p>
          <a:endParaRPr lang="en-GB"/>
        </a:p>
      </dgm:t>
    </dgm:pt>
    <dgm:pt modelId="{6F12F040-9728-42B4-8F29-B0735ABECC10}" type="sibTrans" cxnId="{04EB6488-99E2-4E75-9695-2DC626AE5C7D}">
      <dgm:prSet/>
      <dgm:spPr/>
      <dgm:t>
        <a:bodyPr/>
        <a:lstStyle/>
        <a:p>
          <a:endParaRPr lang="en-GB"/>
        </a:p>
      </dgm:t>
    </dgm:pt>
    <dgm:pt modelId="{CE04168D-7246-4BA7-9F43-DC75FCA59788}" type="pres">
      <dgm:prSet presAssocID="{0CC0E972-7C71-47A1-BE78-8CE01B9FAE5E}" presName="Name0" presStyleCnt="0">
        <dgm:presLayoutVars>
          <dgm:chMax val="2"/>
          <dgm:chPref val="2"/>
          <dgm:dir val="rev"/>
          <dgm:animOne/>
          <dgm:resizeHandles val="exact"/>
        </dgm:presLayoutVars>
      </dgm:prSet>
      <dgm:spPr/>
      <dgm:t>
        <a:bodyPr/>
        <a:lstStyle/>
        <a:p>
          <a:endParaRPr lang="en-GB"/>
        </a:p>
      </dgm:t>
    </dgm:pt>
    <dgm:pt modelId="{46C54FA6-1513-4F20-969F-C25FD41E5931}" type="pres">
      <dgm:prSet presAssocID="{0CC0E972-7C71-47A1-BE78-8CE01B9FAE5E}" presName="Background" presStyleLbl="bgImgPlace1" presStyleIdx="0" presStyleCnt="1" custScaleY="77753" custLinFactNeighborY="-6267">
        <dgm:style>
          <a:lnRef idx="3">
            <a:schemeClr val="lt1"/>
          </a:lnRef>
          <a:fillRef idx="1">
            <a:schemeClr val="accent5"/>
          </a:fillRef>
          <a:effectRef idx="1">
            <a:schemeClr val="accent5"/>
          </a:effectRef>
          <a:fontRef idx="minor">
            <a:schemeClr val="lt1"/>
          </a:fontRef>
        </dgm:style>
      </dgm:prSet>
      <dgm:spPr>
        <a:solidFill>
          <a:srgbClr val="4BACC6"/>
        </a:solidFill>
      </dgm:spPr>
      <dgm:t>
        <a:bodyPr/>
        <a:lstStyle/>
        <a:p>
          <a:endParaRPr lang="en-GB"/>
        </a:p>
      </dgm:t>
    </dgm:pt>
    <dgm:pt modelId="{CE172775-66D9-450A-BEBD-1576A4D8D28A}" type="pres">
      <dgm:prSet presAssocID="{0CC0E972-7C71-47A1-BE78-8CE01B9FAE5E}" presName="ParentText1" presStyleLbl="revTx" presStyleIdx="0" presStyleCnt="2">
        <dgm:presLayoutVars>
          <dgm:chMax val="0"/>
          <dgm:chPref val="0"/>
          <dgm:bulletEnabled val="1"/>
        </dgm:presLayoutVars>
      </dgm:prSet>
      <dgm:spPr/>
      <dgm:t>
        <a:bodyPr/>
        <a:lstStyle/>
        <a:p>
          <a:endParaRPr lang="en-GB"/>
        </a:p>
      </dgm:t>
    </dgm:pt>
    <dgm:pt modelId="{F4F26E97-E0CE-4A86-A54A-BA8D7284517F}" type="pres">
      <dgm:prSet presAssocID="{0CC0E972-7C71-47A1-BE78-8CE01B9FAE5E}" presName="ParentText2" presStyleLbl="revTx" presStyleIdx="1" presStyleCnt="2">
        <dgm:presLayoutVars>
          <dgm:chMax val="0"/>
          <dgm:chPref val="0"/>
          <dgm:bulletEnabled val="1"/>
        </dgm:presLayoutVars>
      </dgm:prSet>
      <dgm:spPr/>
      <dgm:t>
        <a:bodyPr/>
        <a:lstStyle/>
        <a:p>
          <a:endParaRPr lang="en-GB"/>
        </a:p>
      </dgm:t>
    </dgm:pt>
    <dgm:pt modelId="{9A7E73A4-F6F0-4648-BC83-A32F679A51FB}" type="pres">
      <dgm:prSet presAssocID="{0CC0E972-7C71-47A1-BE78-8CE01B9FAE5E}" presName="Plus" presStyleLbl="alignNode1" presStyleIdx="0" presStyleCnt="2" custLinFactNeighborY="19311">
        <dgm:style>
          <a:lnRef idx="3">
            <a:schemeClr val="lt1"/>
          </a:lnRef>
          <a:fillRef idx="1">
            <a:schemeClr val="accent3"/>
          </a:fillRef>
          <a:effectRef idx="1">
            <a:schemeClr val="accent3"/>
          </a:effectRef>
          <a:fontRef idx="minor">
            <a:schemeClr val="lt1"/>
          </a:fontRef>
        </dgm:style>
      </dgm:prSet>
      <dgm:spPr>
        <a:solidFill>
          <a:srgbClr val="5DBE56"/>
        </a:solidFill>
        <a:ln/>
      </dgm:spPr>
      <dgm:t>
        <a:bodyPr/>
        <a:lstStyle/>
        <a:p>
          <a:endParaRPr lang="en-GB"/>
        </a:p>
      </dgm:t>
    </dgm:pt>
    <dgm:pt modelId="{FE60237A-D011-40F1-90DD-64292A867BB2}" type="pres">
      <dgm:prSet presAssocID="{0CC0E972-7C71-47A1-BE78-8CE01B9FAE5E}" presName="Minus" presStyleLbl="alignNode1" presStyleIdx="1" presStyleCnt="2" custLinFactNeighborY="59871">
        <dgm:style>
          <a:lnRef idx="3">
            <a:schemeClr val="lt1"/>
          </a:lnRef>
          <a:fillRef idx="1">
            <a:schemeClr val="accent2"/>
          </a:fillRef>
          <a:effectRef idx="1">
            <a:schemeClr val="accent2"/>
          </a:effectRef>
          <a:fontRef idx="minor">
            <a:schemeClr val="lt1"/>
          </a:fontRef>
        </dgm:style>
      </dgm:prSet>
      <dgm:spPr>
        <a:solidFill>
          <a:srgbClr val="C00000"/>
        </a:solidFill>
        <a:ln/>
      </dgm:spPr>
      <dgm:t>
        <a:bodyPr/>
        <a:lstStyle/>
        <a:p>
          <a:endParaRPr lang="en-GB"/>
        </a:p>
      </dgm:t>
    </dgm:pt>
    <dgm:pt modelId="{19B5D75E-0362-488C-8BAD-C92B84372DE6}" type="pres">
      <dgm:prSet presAssocID="{0CC0E972-7C71-47A1-BE78-8CE01B9FAE5E}" presName="Divider" presStyleLbl="parChTrans1D1" presStyleIdx="0" presStyleCnt="1" custFlipHor="0" custScaleX="2000000" custScaleY="70448" custLinFactX="-700000" custLinFactNeighborX="-722461" custLinFactNeighborY="-8974"/>
      <dgm:spPr>
        <a:ln>
          <a:noFill/>
        </a:ln>
      </dgm:spPr>
      <dgm:t>
        <a:bodyPr/>
        <a:lstStyle/>
        <a:p>
          <a:endParaRPr lang="en-GB"/>
        </a:p>
      </dgm:t>
    </dgm:pt>
  </dgm:ptLst>
  <dgm:cxnLst>
    <dgm:cxn modelId="{E0DF2DE9-CB43-4DDA-9A9B-7D38B06C0498}" srcId="{5F0F129F-D0F8-4930-8081-4215F25400EB}" destId="{3DE5ABF1-38B8-4734-9A57-FB9DA9CFCFAD}" srcOrd="1" destOrd="0" parTransId="{D4BE6E74-4264-42C1-BDF3-75D8CE69DC90}" sibTransId="{B8492B1B-7780-48CA-AF88-5F6922C571D4}"/>
    <dgm:cxn modelId="{3F3E4F6E-4E02-4296-9305-CD5BC14A2A8E}" srcId="{0CC0E972-7C71-47A1-BE78-8CE01B9FAE5E}" destId="{5F0F129F-D0F8-4930-8081-4215F25400EB}" srcOrd="1" destOrd="0" parTransId="{AD7A5F0A-8D27-4144-A5F9-DCFA3B9D911C}" sibTransId="{09A91CF4-6CBF-416F-97C6-4A54634EB2EB}"/>
    <dgm:cxn modelId="{66BC8985-4F66-42BA-BC83-B18D1BC5423A}" type="presOf" srcId="{C015D17F-3B13-424F-A170-9694A22EA4C4}" destId="{CE172775-66D9-450A-BEBD-1576A4D8D28A}" srcOrd="0" destOrd="1" presId="urn:microsoft.com/office/officeart/2009/3/layout/PlusandMinus"/>
    <dgm:cxn modelId="{91C960FC-DA1A-4D0C-86AB-A7E551AAF589}" srcId="{5F0F129F-D0F8-4930-8081-4215F25400EB}" destId="{61D17A22-729D-45BA-AACB-20F96D2CFEE3}" srcOrd="0" destOrd="0" parTransId="{92A209FB-54D9-4240-9CE3-5FBA7DF1EED5}" sibTransId="{D2C4B675-3D37-4495-AE03-9C0DA766D4DA}"/>
    <dgm:cxn modelId="{3E333B55-178E-4F9E-A1A2-91DCB210E944}" type="presOf" srcId="{DF6FCDFC-7772-4849-A793-21316C1AF087}" destId="{CE172775-66D9-450A-BEBD-1576A4D8D28A}" srcOrd="0" destOrd="0" presId="urn:microsoft.com/office/officeart/2009/3/layout/PlusandMinus"/>
    <dgm:cxn modelId="{C970505A-DBC1-4335-A03E-DFCDDC354EBF}" type="presOf" srcId="{61D17A22-729D-45BA-AACB-20F96D2CFEE3}" destId="{F4F26E97-E0CE-4A86-A54A-BA8D7284517F}" srcOrd="0" destOrd="1" presId="urn:microsoft.com/office/officeart/2009/3/layout/PlusandMinus"/>
    <dgm:cxn modelId="{ECA679F8-8903-4320-AECE-32A8BA6534EC}" srcId="{DF6FCDFC-7772-4849-A793-21316C1AF087}" destId="{C015D17F-3B13-424F-A170-9694A22EA4C4}" srcOrd="0" destOrd="0" parTransId="{9A66F264-660D-41CB-BFFA-6D0BE032AEC4}" sibTransId="{B7B27A6E-1492-44E1-991F-9B40BAE48D94}"/>
    <dgm:cxn modelId="{53EC8123-1430-4098-AE4D-8EF1787D403E}" type="presOf" srcId="{5F0F129F-D0F8-4930-8081-4215F25400EB}" destId="{F4F26E97-E0CE-4A86-A54A-BA8D7284517F}" srcOrd="0" destOrd="0" presId="urn:microsoft.com/office/officeart/2009/3/layout/PlusandMinus"/>
    <dgm:cxn modelId="{92183612-3A37-467F-A32F-6BB8FDE7297B}" type="presOf" srcId="{3DE5ABF1-38B8-4734-9A57-FB9DA9CFCFAD}" destId="{F4F26E97-E0CE-4A86-A54A-BA8D7284517F}" srcOrd="0" destOrd="2" presId="urn:microsoft.com/office/officeart/2009/3/layout/PlusandMinus"/>
    <dgm:cxn modelId="{17D1DB48-9257-467A-AC82-6F13F34DFDF6}" type="presOf" srcId="{0CC0E972-7C71-47A1-BE78-8CE01B9FAE5E}" destId="{CE04168D-7246-4BA7-9F43-DC75FCA59788}" srcOrd="0" destOrd="0" presId="urn:microsoft.com/office/officeart/2009/3/layout/PlusandMinus"/>
    <dgm:cxn modelId="{04EB6488-99E2-4E75-9695-2DC626AE5C7D}" srcId="{DF6FCDFC-7772-4849-A793-21316C1AF087}" destId="{C0BA928A-0AAA-41FB-B21E-6135E53CF7DB}" srcOrd="1" destOrd="0" parTransId="{12BDCE0E-6CFA-41E5-B94E-3AAD721AB171}" sibTransId="{6F12F040-9728-42B4-8F29-B0735ABECC10}"/>
    <dgm:cxn modelId="{F919FA31-073A-4A29-B15C-53D15236571A}" srcId="{0CC0E972-7C71-47A1-BE78-8CE01B9FAE5E}" destId="{DF6FCDFC-7772-4849-A793-21316C1AF087}" srcOrd="0" destOrd="0" parTransId="{1792E010-2761-4D15-ACAD-B4116642663C}" sibTransId="{16EF59FE-4056-46A5-8439-E56F042418F6}"/>
    <dgm:cxn modelId="{EAF4DD7E-BEBA-4488-BDB7-9CC706FB4169}" type="presOf" srcId="{C0BA928A-0AAA-41FB-B21E-6135E53CF7DB}" destId="{CE172775-66D9-450A-BEBD-1576A4D8D28A}" srcOrd="0" destOrd="2" presId="urn:microsoft.com/office/officeart/2009/3/layout/PlusandMinus"/>
    <dgm:cxn modelId="{1D662102-FF76-41EF-B5A8-73406917C976}" type="presParOf" srcId="{CE04168D-7246-4BA7-9F43-DC75FCA59788}" destId="{46C54FA6-1513-4F20-969F-C25FD41E5931}" srcOrd="0" destOrd="0" presId="urn:microsoft.com/office/officeart/2009/3/layout/PlusandMinus"/>
    <dgm:cxn modelId="{8BC24EF6-C2B7-4F90-9364-FAF92FA1859A}" type="presParOf" srcId="{CE04168D-7246-4BA7-9F43-DC75FCA59788}" destId="{CE172775-66D9-450A-BEBD-1576A4D8D28A}" srcOrd="1" destOrd="0" presId="urn:microsoft.com/office/officeart/2009/3/layout/PlusandMinus"/>
    <dgm:cxn modelId="{17D36C36-0A74-4483-9DCC-655CFCC50F3D}" type="presParOf" srcId="{CE04168D-7246-4BA7-9F43-DC75FCA59788}" destId="{F4F26E97-E0CE-4A86-A54A-BA8D7284517F}" srcOrd="2" destOrd="0" presId="urn:microsoft.com/office/officeart/2009/3/layout/PlusandMinus"/>
    <dgm:cxn modelId="{92C7F7AA-92C1-4F66-AC7A-4289BDD718DA}" type="presParOf" srcId="{CE04168D-7246-4BA7-9F43-DC75FCA59788}" destId="{9A7E73A4-F6F0-4648-BC83-A32F679A51FB}" srcOrd="3" destOrd="0" presId="urn:microsoft.com/office/officeart/2009/3/layout/PlusandMinus"/>
    <dgm:cxn modelId="{AFA3FF68-A3CE-438F-B859-A1BC07CEC849}" type="presParOf" srcId="{CE04168D-7246-4BA7-9F43-DC75FCA59788}" destId="{FE60237A-D011-40F1-90DD-64292A867BB2}" srcOrd="4" destOrd="0" presId="urn:microsoft.com/office/officeart/2009/3/layout/PlusandMinus"/>
    <dgm:cxn modelId="{D254FA6E-0328-45A9-A8F4-6275A518A7D4}" type="presParOf" srcId="{CE04168D-7246-4BA7-9F43-DC75FCA59788}" destId="{19B5D75E-0362-488C-8BAD-C92B84372DE6}" srcOrd="5" destOrd="0" presId="urn:microsoft.com/office/officeart/2009/3/layout/PlusandMinus"/>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290371B-5C3D-4B85-BB60-31D3B80587BA}" type="doc">
      <dgm:prSet loTypeId="urn:microsoft.com/office/officeart/2005/8/layout/vList4#1" loCatId="picture" qsTypeId="urn:microsoft.com/office/officeart/2005/8/quickstyle/simple1" qsCatId="simple" csTypeId="urn:microsoft.com/office/officeart/2005/8/colors/colorful4" csCatId="colorful" phldr="1"/>
      <dgm:spPr/>
      <dgm:t>
        <a:bodyPr/>
        <a:lstStyle/>
        <a:p>
          <a:endParaRPr lang="en-GB"/>
        </a:p>
      </dgm:t>
    </dgm:pt>
    <dgm:pt modelId="{1BD57156-6064-4EA2-8377-D4A59F7E8152}">
      <dgm:prSet/>
      <dgm:spPr/>
      <dgm:t>
        <a:bodyPr/>
        <a:lstStyle/>
        <a:p>
          <a:pPr rtl="0"/>
          <a:r>
            <a:rPr lang="en-GB" dirty="0" smtClean="0"/>
            <a:t>VERVE Consortium</a:t>
          </a:r>
          <a:br>
            <a:rPr lang="en-GB" dirty="0" smtClean="0"/>
          </a:br>
          <a:r>
            <a:rPr lang="en-GB" dirty="0" smtClean="0">
              <a:latin typeface="Courier New" pitchFamily="49" charset="0"/>
              <a:cs typeface="Courier New" pitchFamily="49" charset="0"/>
            </a:rPr>
            <a:t>http://verveconsortium.eu</a:t>
          </a:r>
          <a:endParaRPr lang="en-GB" dirty="0">
            <a:latin typeface="Courier New" pitchFamily="49" charset="0"/>
            <a:cs typeface="Courier New" pitchFamily="49" charset="0"/>
          </a:endParaRPr>
        </a:p>
      </dgm:t>
    </dgm:pt>
    <dgm:pt modelId="{A82438D7-3262-4C15-B2D0-365E956B33BF}" type="parTrans" cxnId="{EC03C330-08CB-45B7-B4B0-85DA37558E4E}">
      <dgm:prSet/>
      <dgm:spPr/>
      <dgm:t>
        <a:bodyPr/>
        <a:lstStyle/>
        <a:p>
          <a:endParaRPr lang="en-GB"/>
        </a:p>
      </dgm:t>
    </dgm:pt>
    <dgm:pt modelId="{0B1FE4C0-B184-4E77-855C-4DFA298D3C6E}" type="sibTrans" cxnId="{EC03C330-08CB-45B7-B4B0-85DA37558E4E}">
      <dgm:prSet/>
      <dgm:spPr/>
      <dgm:t>
        <a:bodyPr/>
        <a:lstStyle/>
        <a:p>
          <a:endParaRPr lang="en-GB"/>
        </a:p>
      </dgm:t>
    </dgm:pt>
    <dgm:pt modelId="{AE743142-B1AD-47D9-9E49-8FDACD9DA9BE}">
      <dgm:prSet/>
      <dgm:spPr/>
      <dgm:t>
        <a:bodyPr/>
        <a:lstStyle/>
        <a:p>
          <a:pPr rtl="0"/>
          <a:r>
            <a:rPr lang="en-US" dirty="0" smtClean="0"/>
            <a:t>Arup Foresight &amp; Innovation</a:t>
          </a:r>
          <a:br>
            <a:rPr lang="en-US" dirty="0" smtClean="0"/>
          </a:br>
          <a:r>
            <a:rPr lang="en-US" dirty="0" smtClean="0">
              <a:latin typeface="Courier New" pitchFamily="49" charset="0"/>
              <a:cs typeface="Courier New" pitchFamily="49" charset="0"/>
            </a:rPr>
            <a:t>http://driversofchange.com</a:t>
          </a:r>
          <a:endParaRPr lang="en-GB" dirty="0">
            <a:latin typeface="Courier New" pitchFamily="49" charset="0"/>
            <a:cs typeface="Courier New" pitchFamily="49" charset="0"/>
          </a:endParaRPr>
        </a:p>
      </dgm:t>
    </dgm:pt>
    <dgm:pt modelId="{B359B6FD-5E61-4B08-912D-9E123B2A05F9}" type="parTrans" cxnId="{E8E94EFC-AC5B-4D31-9CC4-D8FD1A687670}">
      <dgm:prSet/>
      <dgm:spPr/>
      <dgm:t>
        <a:bodyPr/>
        <a:lstStyle/>
        <a:p>
          <a:endParaRPr lang="en-GB"/>
        </a:p>
      </dgm:t>
    </dgm:pt>
    <dgm:pt modelId="{592C98D0-3E0F-4BFF-9A15-B22038192079}" type="sibTrans" cxnId="{E8E94EFC-AC5B-4D31-9CC4-D8FD1A687670}">
      <dgm:prSet/>
      <dgm:spPr/>
      <dgm:t>
        <a:bodyPr/>
        <a:lstStyle/>
        <a:p>
          <a:endParaRPr lang="en-GB"/>
        </a:p>
      </dgm:t>
    </dgm:pt>
    <dgm:pt modelId="{B02D35CE-7A1B-4654-BB35-5BBD05CD45BF}">
      <dgm:prSet/>
      <dgm:spPr/>
      <dgm:t>
        <a:bodyPr/>
        <a:lstStyle/>
        <a:p>
          <a:pPr rtl="0"/>
          <a:r>
            <a:rPr lang="en-US" dirty="0" smtClean="0"/>
            <a:t>UK Engineering and Physical Sciences Research Council</a:t>
          </a:r>
          <a:br>
            <a:rPr lang="en-US" dirty="0" smtClean="0"/>
          </a:br>
          <a:r>
            <a:rPr lang="en-US" dirty="0" smtClean="0">
              <a:latin typeface="Courier New" pitchFamily="49" charset="0"/>
              <a:cs typeface="Courier New" pitchFamily="49" charset="0"/>
            </a:rPr>
            <a:t>http://www.epsrc.ac.uk</a:t>
          </a:r>
          <a:endParaRPr lang="en-GB" dirty="0">
            <a:latin typeface="Courier New" pitchFamily="49" charset="0"/>
            <a:cs typeface="Courier New" pitchFamily="49" charset="0"/>
          </a:endParaRPr>
        </a:p>
      </dgm:t>
    </dgm:pt>
    <dgm:pt modelId="{01912C0A-E20C-4A2F-9FD8-C66B806C2BF2}" type="parTrans" cxnId="{B47E997A-37CE-4398-B04E-1D60B17DA44A}">
      <dgm:prSet/>
      <dgm:spPr/>
      <dgm:t>
        <a:bodyPr/>
        <a:lstStyle/>
        <a:p>
          <a:endParaRPr lang="en-GB"/>
        </a:p>
      </dgm:t>
    </dgm:pt>
    <dgm:pt modelId="{5051CBD9-9862-4EB6-ADF3-8D5C39E15436}" type="sibTrans" cxnId="{B47E997A-37CE-4398-B04E-1D60B17DA44A}">
      <dgm:prSet/>
      <dgm:spPr/>
      <dgm:t>
        <a:bodyPr/>
        <a:lstStyle/>
        <a:p>
          <a:endParaRPr lang="en-GB"/>
        </a:p>
      </dgm:t>
    </dgm:pt>
    <dgm:pt modelId="{2E53A5AA-FBD9-45CE-86B5-436A17626EF9}">
      <dgm:prSet/>
      <dgm:spPr/>
      <dgm:t>
        <a:bodyPr/>
        <a:lstStyle/>
        <a:p>
          <a:pPr rtl="0"/>
          <a:r>
            <a:rPr lang="en-GB" dirty="0" smtClean="0"/>
            <a:t>FI-CONTENT</a:t>
          </a:r>
          <a:br>
            <a:rPr lang="en-GB" dirty="0" smtClean="0"/>
          </a:br>
          <a:r>
            <a:rPr lang="en-GB" dirty="0" smtClean="0">
              <a:latin typeface="Courier New" pitchFamily="49" charset="0"/>
              <a:cs typeface="Courier New" pitchFamily="49" charset="0"/>
            </a:rPr>
            <a:t>http://fi-content.eu</a:t>
          </a:r>
          <a:endParaRPr lang="en-GB" dirty="0">
            <a:latin typeface="Courier New" pitchFamily="49" charset="0"/>
            <a:cs typeface="Courier New" pitchFamily="49" charset="0"/>
          </a:endParaRPr>
        </a:p>
      </dgm:t>
    </dgm:pt>
    <dgm:pt modelId="{EEBE31C4-DF36-49C5-8DA8-27286D992F4A}" type="parTrans" cxnId="{4EE5F39C-09BC-4870-9E08-F0ABE41A488C}">
      <dgm:prSet/>
      <dgm:spPr/>
      <dgm:t>
        <a:bodyPr/>
        <a:lstStyle/>
        <a:p>
          <a:endParaRPr lang="en-GB"/>
        </a:p>
      </dgm:t>
    </dgm:pt>
    <dgm:pt modelId="{81ECDCAB-0F99-433D-A734-9C91B0D90639}" type="sibTrans" cxnId="{4EE5F39C-09BC-4870-9E08-F0ABE41A488C}">
      <dgm:prSet/>
      <dgm:spPr/>
      <dgm:t>
        <a:bodyPr/>
        <a:lstStyle/>
        <a:p>
          <a:endParaRPr lang="en-GB"/>
        </a:p>
      </dgm:t>
    </dgm:pt>
    <dgm:pt modelId="{4CBB730F-6B63-4FD1-9442-B0CACB57EDA9}">
      <dgm:prSet/>
      <dgm:spPr/>
      <dgm:t>
        <a:bodyPr/>
        <a:lstStyle/>
        <a:p>
          <a:pPr rtl="0"/>
          <a:r>
            <a:rPr lang="en-GB" dirty="0" smtClean="0"/>
            <a:t>Intel Visual Computing Institute</a:t>
          </a:r>
          <a:br>
            <a:rPr lang="en-GB" dirty="0" smtClean="0"/>
          </a:br>
          <a:r>
            <a:rPr lang="en-GB" dirty="0" smtClean="0">
              <a:latin typeface="Courier New" pitchFamily="49" charset="0"/>
              <a:cs typeface="Courier New" pitchFamily="49" charset="0"/>
            </a:rPr>
            <a:t>http://www.intel-vci.uni-saarland.de</a:t>
          </a:r>
          <a:endParaRPr lang="en-GB" dirty="0">
            <a:latin typeface="Courier New" pitchFamily="49" charset="0"/>
            <a:cs typeface="Courier New" pitchFamily="49" charset="0"/>
          </a:endParaRPr>
        </a:p>
      </dgm:t>
    </dgm:pt>
    <dgm:pt modelId="{896D574E-4EBA-4533-844B-5046038F974F}" type="parTrans" cxnId="{72B3DB3D-5B8F-4377-80D0-4F5841BA7D3E}">
      <dgm:prSet/>
      <dgm:spPr/>
      <dgm:t>
        <a:bodyPr/>
        <a:lstStyle/>
        <a:p>
          <a:endParaRPr lang="en-GB"/>
        </a:p>
      </dgm:t>
    </dgm:pt>
    <dgm:pt modelId="{2DDDF80D-6D5F-418D-B907-77BD38E3D1F1}" type="sibTrans" cxnId="{72B3DB3D-5B8F-4377-80D0-4F5841BA7D3E}">
      <dgm:prSet/>
      <dgm:spPr/>
      <dgm:t>
        <a:bodyPr/>
        <a:lstStyle/>
        <a:p>
          <a:endParaRPr lang="en-GB"/>
        </a:p>
      </dgm:t>
    </dgm:pt>
    <dgm:pt modelId="{2EE193F5-8D23-4BB8-9ADB-CE7C1B005334}" type="pres">
      <dgm:prSet presAssocID="{B290371B-5C3D-4B85-BB60-31D3B80587BA}" presName="linear" presStyleCnt="0">
        <dgm:presLayoutVars>
          <dgm:dir/>
          <dgm:resizeHandles val="exact"/>
        </dgm:presLayoutVars>
      </dgm:prSet>
      <dgm:spPr/>
      <dgm:t>
        <a:bodyPr/>
        <a:lstStyle/>
        <a:p>
          <a:endParaRPr lang="en-GB"/>
        </a:p>
      </dgm:t>
    </dgm:pt>
    <dgm:pt modelId="{83A0D5E5-964C-48FD-AFCE-BC937D3FEA33}" type="pres">
      <dgm:prSet presAssocID="{B02D35CE-7A1B-4654-BB35-5BBD05CD45BF}" presName="comp" presStyleCnt="0"/>
      <dgm:spPr/>
    </dgm:pt>
    <dgm:pt modelId="{98900E12-A101-4D61-AB02-1E47B847CC3C}" type="pres">
      <dgm:prSet presAssocID="{B02D35CE-7A1B-4654-BB35-5BBD05CD45BF}" presName="box" presStyleLbl="node1" presStyleIdx="0" presStyleCnt="5"/>
      <dgm:spPr/>
      <dgm:t>
        <a:bodyPr/>
        <a:lstStyle/>
        <a:p>
          <a:endParaRPr lang="en-GB"/>
        </a:p>
      </dgm:t>
    </dgm:pt>
    <dgm:pt modelId="{1DAF0748-4CE1-44F3-97F4-3B9680387256}" type="pres">
      <dgm:prSet presAssocID="{B02D35CE-7A1B-4654-BB35-5BBD05CD45BF}"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t>
        <a:bodyPr/>
        <a:lstStyle/>
        <a:p>
          <a:endParaRPr lang="en-GB"/>
        </a:p>
      </dgm:t>
    </dgm:pt>
    <dgm:pt modelId="{7B792AFF-C3ED-4B87-A321-EB54742886C5}" type="pres">
      <dgm:prSet presAssocID="{B02D35CE-7A1B-4654-BB35-5BBD05CD45BF}" presName="text" presStyleLbl="node1" presStyleIdx="0" presStyleCnt="5">
        <dgm:presLayoutVars>
          <dgm:bulletEnabled val="1"/>
        </dgm:presLayoutVars>
      </dgm:prSet>
      <dgm:spPr/>
      <dgm:t>
        <a:bodyPr/>
        <a:lstStyle/>
        <a:p>
          <a:endParaRPr lang="en-GB"/>
        </a:p>
      </dgm:t>
    </dgm:pt>
    <dgm:pt modelId="{39E3CA16-333F-45C7-974C-9127BFAD74F0}" type="pres">
      <dgm:prSet presAssocID="{5051CBD9-9862-4EB6-ADF3-8D5C39E15436}" presName="spacer" presStyleCnt="0"/>
      <dgm:spPr/>
    </dgm:pt>
    <dgm:pt modelId="{619F39E9-EDB5-4AC9-AA53-238F44D992F0}" type="pres">
      <dgm:prSet presAssocID="{1BD57156-6064-4EA2-8377-D4A59F7E8152}" presName="comp" presStyleCnt="0"/>
      <dgm:spPr/>
    </dgm:pt>
    <dgm:pt modelId="{69219A4C-F00E-443B-947E-A97E8AB59A9B}" type="pres">
      <dgm:prSet presAssocID="{1BD57156-6064-4EA2-8377-D4A59F7E8152}" presName="box" presStyleLbl="node1" presStyleIdx="1" presStyleCnt="5"/>
      <dgm:spPr/>
      <dgm:t>
        <a:bodyPr/>
        <a:lstStyle/>
        <a:p>
          <a:endParaRPr lang="en-GB"/>
        </a:p>
      </dgm:t>
    </dgm:pt>
    <dgm:pt modelId="{DAE69F76-9EF0-4B8B-88BB-FBF987666BFA}" type="pres">
      <dgm:prSet presAssocID="{1BD57156-6064-4EA2-8377-D4A59F7E8152}"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dgm:spPr>
      <dgm:t>
        <a:bodyPr/>
        <a:lstStyle/>
        <a:p>
          <a:endParaRPr lang="en-GB"/>
        </a:p>
      </dgm:t>
    </dgm:pt>
    <dgm:pt modelId="{37B584A9-3040-4D71-BBF4-9BDF6FA00E13}" type="pres">
      <dgm:prSet presAssocID="{1BD57156-6064-4EA2-8377-D4A59F7E8152}" presName="text" presStyleLbl="node1" presStyleIdx="1" presStyleCnt="5">
        <dgm:presLayoutVars>
          <dgm:bulletEnabled val="1"/>
        </dgm:presLayoutVars>
      </dgm:prSet>
      <dgm:spPr/>
      <dgm:t>
        <a:bodyPr/>
        <a:lstStyle/>
        <a:p>
          <a:endParaRPr lang="en-GB"/>
        </a:p>
      </dgm:t>
    </dgm:pt>
    <dgm:pt modelId="{22B15201-C051-4F4C-A0DE-7DE94BBB6762}" type="pres">
      <dgm:prSet presAssocID="{0B1FE4C0-B184-4E77-855C-4DFA298D3C6E}" presName="spacer" presStyleCnt="0"/>
      <dgm:spPr/>
    </dgm:pt>
    <dgm:pt modelId="{095FC017-95B3-4666-B522-13CCCAF8DEDF}" type="pres">
      <dgm:prSet presAssocID="{2E53A5AA-FBD9-45CE-86B5-436A17626EF9}" presName="comp" presStyleCnt="0"/>
      <dgm:spPr/>
    </dgm:pt>
    <dgm:pt modelId="{193815DC-9B6B-47A8-BC29-F0496FA723FB}" type="pres">
      <dgm:prSet presAssocID="{2E53A5AA-FBD9-45CE-86B5-436A17626EF9}" presName="box" presStyleLbl="node1" presStyleIdx="2" presStyleCnt="5"/>
      <dgm:spPr/>
      <dgm:t>
        <a:bodyPr/>
        <a:lstStyle/>
        <a:p>
          <a:endParaRPr lang="en-GB"/>
        </a:p>
      </dgm:t>
    </dgm:pt>
    <dgm:pt modelId="{B5664B97-D618-48DC-B921-417043703BAE}" type="pres">
      <dgm:prSet presAssocID="{2E53A5AA-FBD9-45CE-86B5-436A17626EF9}" presName="img"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21E33552-6EB6-4FDA-9E4A-7AB57DFC173F}" type="pres">
      <dgm:prSet presAssocID="{2E53A5AA-FBD9-45CE-86B5-436A17626EF9}" presName="text" presStyleLbl="node1" presStyleIdx="2" presStyleCnt="5">
        <dgm:presLayoutVars>
          <dgm:bulletEnabled val="1"/>
        </dgm:presLayoutVars>
      </dgm:prSet>
      <dgm:spPr/>
      <dgm:t>
        <a:bodyPr/>
        <a:lstStyle/>
        <a:p>
          <a:endParaRPr lang="en-GB"/>
        </a:p>
      </dgm:t>
    </dgm:pt>
    <dgm:pt modelId="{B6A9359D-6F91-465E-B2FC-3952DE1F3183}" type="pres">
      <dgm:prSet presAssocID="{81ECDCAB-0F99-433D-A734-9C91B0D90639}" presName="spacer" presStyleCnt="0"/>
      <dgm:spPr/>
    </dgm:pt>
    <dgm:pt modelId="{A401E01E-E55C-4B8B-B457-F62037D849A4}" type="pres">
      <dgm:prSet presAssocID="{4CBB730F-6B63-4FD1-9442-B0CACB57EDA9}" presName="comp" presStyleCnt="0"/>
      <dgm:spPr/>
    </dgm:pt>
    <dgm:pt modelId="{E3BDCA16-76AF-499C-8EE3-FC27D0D02A05}" type="pres">
      <dgm:prSet presAssocID="{4CBB730F-6B63-4FD1-9442-B0CACB57EDA9}" presName="box" presStyleLbl="node1" presStyleIdx="3" presStyleCnt="5"/>
      <dgm:spPr/>
      <dgm:t>
        <a:bodyPr/>
        <a:lstStyle/>
        <a:p>
          <a:endParaRPr lang="en-GB"/>
        </a:p>
      </dgm:t>
    </dgm:pt>
    <dgm:pt modelId="{E70516A2-FF7D-4755-8FC5-828C3A406AA0}" type="pres">
      <dgm:prSet presAssocID="{4CBB730F-6B63-4FD1-9442-B0CACB57EDA9}" presName="img"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dgm:spPr>
      <dgm:t>
        <a:bodyPr/>
        <a:lstStyle/>
        <a:p>
          <a:endParaRPr lang="en-GB"/>
        </a:p>
      </dgm:t>
    </dgm:pt>
    <dgm:pt modelId="{3F3B28D5-62FD-4687-8305-66CFCA18770C}" type="pres">
      <dgm:prSet presAssocID="{4CBB730F-6B63-4FD1-9442-B0CACB57EDA9}" presName="text" presStyleLbl="node1" presStyleIdx="3" presStyleCnt="5">
        <dgm:presLayoutVars>
          <dgm:bulletEnabled val="1"/>
        </dgm:presLayoutVars>
      </dgm:prSet>
      <dgm:spPr/>
      <dgm:t>
        <a:bodyPr/>
        <a:lstStyle/>
        <a:p>
          <a:endParaRPr lang="en-GB"/>
        </a:p>
      </dgm:t>
    </dgm:pt>
    <dgm:pt modelId="{3C18F9FD-31B9-4D25-9CF7-54B70774A74E}" type="pres">
      <dgm:prSet presAssocID="{2DDDF80D-6D5F-418D-B907-77BD38E3D1F1}" presName="spacer" presStyleCnt="0"/>
      <dgm:spPr/>
    </dgm:pt>
    <dgm:pt modelId="{12B8BBE4-8DF1-4EB1-B1CC-AEE130049A7F}" type="pres">
      <dgm:prSet presAssocID="{AE743142-B1AD-47D9-9E49-8FDACD9DA9BE}" presName="comp" presStyleCnt="0"/>
      <dgm:spPr/>
    </dgm:pt>
    <dgm:pt modelId="{3D9DBD91-C0DD-440A-A440-3EE1E3E3D9BB}" type="pres">
      <dgm:prSet presAssocID="{AE743142-B1AD-47D9-9E49-8FDACD9DA9BE}" presName="box" presStyleLbl="node1" presStyleIdx="4" presStyleCnt="5"/>
      <dgm:spPr/>
      <dgm:t>
        <a:bodyPr/>
        <a:lstStyle/>
        <a:p>
          <a:endParaRPr lang="en-GB"/>
        </a:p>
      </dgm:t>
    </dgm:pt>
    <dgm:pt modelId="{A1805E9F-D2DB-4B20-B8D2-9B57688991FC}" type="pres">
      <dgm:prSet presAssocID="{AE743142-B1AD-47D9-9E49-8FDACD9DA9BE}" presName="img"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9000" r="-29000"/>
          </a:stretch>
        </a:blipFill>
      </dgm:spPr>
      <dgm:t>
        <a:bodyPr/>
        <a:lstStyle/>
        <a:p>
          <a:endParaRPr lang="en-GB"/>
        </a:p>
      </dgm:t>
    </dgm:pt>
    <dgm:pt modelId="{DDDE5042-7AA6-41C6-864C-7082B36F3933}" type="pres">
      <dgm:prSet presAssocID="{AE743142-B1AD-47D9-9E49-8FDACD9DA9BE}" presName="text" presStyleLbl="node1" presStyleIdx="4" presStyleCnt="5">
        <dgm:presLayoutVars>
          <dgm:bulletEnabled val="1"/>
        </dgm:presLayoutVars>
      </dgm:prSet>
      <dgm:spPr/>
      <dgm:t>
        <a:bodyPr/>
        <a:lstStyle/>
        <a:p>
          <a:endParaRPr lang="en-GB"/>
        </a:p>
      </dgm:t>
    </dgm:pt>
  </dgm:ptLst>
  <dgm:cxnLst>
    <dgm:cxn modelId="{303CA585-435F-438A-A2ED-E4BA332D8698}" type="presOf" srcId="{1BD57156-6064-4EA2-8377-D4A59F7E8152}" destId="{69219A4C-F00E-443B-947E-A97E8AB59A9B}" srcOrd="0" destOrd="0" presId="urn:microsoft.com/office/officeart/2005/8/layout/vList4#1"/>
    <dgm:cxn modelId="{4EE5F39C-09BC-4870-9E08-F0ABE41A488C}" srcId="{B290371B-5C3D-4B85-BB60-31D3B80587BA}" destId="{2E53A5AA-FBD9-45CE-86B5-436A17626EF9}" srcOrd="2" destOrd="0" parTransId="{EEBE31C4-DF36-49C5-8DA8-27286D992F4A}" sibTransId="{81ECDCAB-0F99-433D-A734-9C91B0D90639}"/>
    <dgm:cxn modelId="{6D073994-FECE-48FE-BAD0-4E2BD7EE11D7}" type="presOf" srcId="{B290371B-5C3D-4B85-BB60-31D3B80587BA}" destId="{2EE193F5-8D23-4BB8-9ADB-CE7C1B005334}" srcOrd="0" destOrd="0" presId="urn:microsoft.com/office/officeart/2005/8/layout/vList4#1"/>
    <dgm:cxn modelId="{6419C243-C746-4716-9D08-0959F13C2A16}" type="presOf" srcId="{2E53A5AA-FBD9-45CE-86B5-436A17626EF9}" destId="{21E33552-6EB6-4FDA-9E4A-7AB57DFC173F}" srcOrd="1" destOrd="0" presId="urn:microsoft.com/office/officeart/2005/8/layout/vList4#1"/>
    <dgm:cxn modelId="{CC2EAE31-DFCD-4A6B-BF83-6AB8E3D133DF}" type="presOf" srcId="{AE743142-B1AD-47D9-9E49-8FDACD9DA9BE}" destId="{3D9DBD91-C0DD-440A-A440-3EE1E3E3D9BB}" srcOrd="0" destOrd="0" presId="urn:microsoft.com/office/officeart/2005/8/layout/vList4#1"/>
    <dgm:cxn modelId="{6B1250BB-945D-47E8-931C-B31C7B830F48}" type="presOf" srcId="{B02D35CE-7A1B-4654-BB35-5BBD05CD45BF}" destId="{98900E12-A101-4D61-AB02-1E47B847CC3C}" srcOrd="0" destOrd="0" presId="urn:microsoft.com/office/officeart/2005/8/layout/vList4#1"/>
    <dgm:cxn modelId="{EC03C330-08CB-45B7-B4B0-85DA37558E4E}" srcId="{B290371B-5C3D-4B85-BB60-31D3B80587BA}" destId="{1BD57156-6064-4EA2-8377-D4A59F7E8152}" srcOrd="1" destOrd="0" parTransId="{A82438D7-3262-4C15-B2D0-365E956B33BF}" sibTransId="{0B1FE4C0-B184-4E77-855C-4DFA298D3C6E}"/>
    <dgm:cxn modelId="{74E4FF1C-FF55-40CD-84A4-9816541B8B5B}" type="presOf" srcId="{B02D35CE-7A1B-4654-BB35-5BBD05CD45BF}" destId="{7B792AFF-C3ED-4B87-A321-EB54742886C5}" srcOrd="1" destOrd="0" presId="urn:microsoft.com/office/officeart/2005/8/layout/vList4#1"/>
    <dgm:cxn modelId="{E8F1FF5B-F61C-4674-85DA-FDC8BA3FC23A}" type="presOf" srcId="{1BD57156-6064-4EA2-8377-D4A59F7E8152}" destId="{37B584A9-3040-4D71-BBF4-9BDF6FA00E13}" srcOrd="1" destOrd="0" presId="urn:microsoft.com/office/officeart/2005/8/layout/vList4#1"/>
    <dgm:cxn modelId="{270F1D77-FB01-4ACC-A77A-FA8ACB939450}" type="presOf" srcId="{4CBB730F-6B63-4FD1-9442-B0CACB57EDA9}" destId="{E3BDCA16-76AF-499C-8EE3-FC27D0D02A05}" srcOrd="0" destOrd="0" presId="urn:microsoft.com/office/officeart/2005/8/layout/vList4#1"/>
    <dgm:cxn modelId="{8E733B5A-97EC-4D66-A50E-F79F73CD350E}" type="presOf" srcId="{AE743142-B1AD-47D9-9E49-8FDACD9DA9BE}" destId="{DDDE5042-7AA6-41C6-864C-7082B36F3933}" srcOrd="1" destOrd="0" presId="urn:microsoft.com/office/officeart/2005/8/layout/vList4#1"/>
    <dgm:cxn modelId="{72B3DB3D-5B8F-4377-80D0-4F5841BA7D3E}" srcId="{B290371B-5C3D-4B85-BB60-31D3B80587BA}" destId="{4CBB730F-6B63-4FD1-9442-B0CACB57EDA9}" srcOrd="3" destOrd="0" parTransId="{896D574E-4EBA-4533-844B-5046038F974F}" sibTransId="{2DDDF80D-6D5F-418D-B907-77BD38E3D1F1}"/>
    <dgm:cxn modelId="{E8E94EFC-AC5B-4D31-9CC4-D8FD1A687670}" srcId="{B290371B-5C3D-4B85-BB60-31D3B80587BA}" destId="{AE743142-B1AD-47D9-9E49-8FDACD9DA9BE}" srcOrd="4" destOrd="0" parTransId="{B359B6FD-5E61-4B08-912D-9E123B2A05F9}" sibTransId="{592C98D0-3E0F-4BFF-9A15-B22038192079}"/>
    <dgm:cxn modelId="{AC3469FF-9D22-44E4-AF4B-1F01004C6EC1}" type="presOf" srcId="{4CBB730F-6B63-4FD1-9442-B0CACB57EDA9}" destId="{3F3B28D5-62FD-4687-8305-66CFCA18770C}" srcOrd="1" destOrd="0" presId="urn:microsoft.com/office/officeart/2005/8/layout/vList4#1"/>
    <dgm:cxn modelId="{E44C433A-8297-4917-B8BE-293917312506}" type="presOf" srcId="{2E53A5AA-FBD9-45CE-86B5-436A17626EF9}" destId="{193815DC-9B6B-47A8-BC29-F0496FA723FB}" srcOrd="0" destOrd="0" presId="urn:microsoft.com/office/officeart/2005/8/layout/vList4#1"/>
    <dgm:cxn modelId="{B47E997A-37CE-4398-B04E-1D60B17DA44A}" srcId="{B290371B-5C3D-4B85-BB60-31D3B80587BA}" destId="{B02D35CE-7A1B-4654-BB35-5BBD05CD45BF}" srcOrd="0" destOrd="0" parTransId="{01912C0A-E20C-4A2F-9FD8-C66B806C2BF2}" sibTransId="{5051CBD9-9862-4EB6-ADF3-8D5C39E15436}"/>
    <dgm:cxn modelId="{87B31F79-1699-4F82-8992-313D7E81D089}" type="presParOf" srcId="{2EE193F5-8D23-4BB8-9ADB-CE7C1B005334}" destId="{83A0D5E5-964C-48FD-AFCE-BC937D3FEA33}" srcOrd="0" destOrd="0" presId="urn:microsoft.com/office/officeart/2005/8/layout/vList4#1"/>
    <dgm:cxn modelId="{A35FA8C7-852B-4DD1-81F2-94148AB9508C}" type="presParOf" srcId="{83A0D5E5-964C-48FD-AFCE-BC937D3FEA33}" destId="{98900E12-A101-4D61-AB02-1E47B847CC3C}" srcOrd="0" destOrd="0" presId="urn:microsoft.com/office/officeart/2005/8/layout/vList4#1"/>
    <dgm:cxn modelId="{2EF2C5E1-D060-4CDC-ACAE-DD1A1B14FCED}" type="presParOf" srcId="{83A0D5E5-964C-48FD-AFCE-BC937D3FEA33}" destId="{1DAF0748-4CE1-44F3-97F4-3B9680387256}" srcOrd="1" destOrd="0" presId="urn:microsoft.com/office/officeart/2005/8/layout/vList4#1"/>
    <dgm:cxn modelId="{77C608F3-5AA0-4115-8D6C-89C83F0AF3C5}" type="presParOf" srcId="{83A0D5E5-964C-48FD-AFCE-BC937D3FEA33}" destId="{7B792AFF-C3ED-4B87-A321-EB54742886C5}" srcOrd="2" destOrd="0" presId="urn:microsoft.com/office/officeart/2005/8/layout/vList4#1"/>
    <dgm:cxn modelId="{365AB021-E966-41A4-8AF7-BB7F4A75E88B}" type="presParOf" srcId="{2EE193F5-8D23-4BB8-9ADB-CE7C1B005334}" destId="{39E3CA16-333F-45C7-974C-9127BFAD74F0}" srcOrd="1" destOrd="0" presId="urn:microsoft.com/office/officeart/2005/8/layout/vList4#1"/>
    <dgm:cxn modelId="{0E515E22-24B8-44DE-BB1A-91F9D8E4A8D6}" type="presParOf" srcId="{2EE193F5-8D23-4BB8-9ADB-CE7C1B005334}" destId="{619F39E9-EDB5-4AC9-AA53-238F44D992F0}" srcOrd="2" destOrd="0" presId="urn:microsoft.com/office/officeart/2005/8/layout/vList4#1"/>
    <dgm:cxn modelId="{F96A0AC0-3102-4D0E-9CC2-6E6FD348211E}" type="presParOf" srcId="{619F39E9-EDB5-4AC9-AA53-238F44D992F0}" destId="{69219A4C-F00E-443B-947E-A97E8AB59A9B}" srcOrd="0" destOrd="0" presId="urn:microsoft.com/office/officeart/2005/8/layout/vList4#1"/>
    <dgm:cxn modelId="{2D3A79DB-86D8-4F7A-970C-EF10E3445B4E}" type="presParOf" srcId="{619F39E9-EDB5-4AC9-AA53-238F44D992F0}" destId="{DAE69F76-9EF0-4B8B-88BB-FBF987666BFA}" srcOrd="1" destOrd="0" presId="urn:microsoft.com/office/officeart/2005/8/layout/vList4#1"/>
    <dgm:cxn modelId="{4CC65EBF-A446-45B4-8C60-4B37B4C1BEF0}" type="presParOf" srcId="{619F39E9-EDB5-4AC9-AA53-238F44D992F0}" destId="{37B584A9-3040-4D71-BBF4-9BDF6FA00E13}" srcOrd="2" destOrd="0" presId="urn:microsoft.com/office/officeart/2005/8/layout/vList4#1"/>
    <dgm:cxn modelId="{E597AA2E-3A9E-443D-B21D-A72C0A7A64C6}" type="presParOf" srcId="{2EE193F5-8D23-4BB8-9ADB-CE7C1B005334}" destId="{22B15201-C051-4F4C-A0DE-7DE94BBB6762}" srcOrd="3" destOrd="0" presId="urn:microsoft.com/office/officeart/2005/8/layout/vList4#1"/>
    <dgm:cxn modelId="{2CA2DF4E-2F84-495D-B30A-F4D2A63F732C}" type="presParOf" srcId="{2EE193F5-8D23-4BB8-9ADB-CE7C1B005334}" destId="{095FC017-95B3-4666-B522-13CCCAF8DEDF}" srcOrd="4" destOrd="0" presId="urn:microsoft.com/office/officeart/2005/8/layout/vList4#1"/>
    <dgm:cxn modelId="{08E1BE98-A9E4-4955-8E27-3CBFC3B0A6BF}" type="presParOf" srcId="{095FC017-95B3-4666-B522-13CCCAF8DEDF}" destId="{193815DC-9B6B-47A8-BC29-F0496FA723FB}" srcOrd="0" destOrd="0" presId="urn:microsoft.com/office/officeart/2005/8/layout/vList4#1"/>
    <dgm:cxn modelId="{48BBC2AF-625E-41FC-B317-50563C34CE84}" type="presParOf" srcId="{095FC017-95B3-4666-B522-13CCCAF8DEDF}" destId="{B5664B97-D618-48DC-B921-417043703BAE}" srcOrd="1" destOrd="0" presId="urn:microsoft.com/office/officeart/2005/8/layout/vList4#1"/>
    <dgm:cxn modelId="{E28FB15D-CD48-4B0F-8C27-67C1FFC842AB}" type="presParOf" srcId="{095FC017-95B3-4666-B522-13CCCAF8DEDF}" destId="{21E33552-6EB6-4FDA-9E4A-7AB57DFC173F}" srcOrd="2" destOrd="0" presId="urn:microsoft.com/office/officeart/2005/8/layout/vList4#1"/>
    <dgm:cxn modelId="{9936CE95-94C6-46E7-AAAF-D3528A2D3010}" type="presParOf" srcId="{2EE193F5-8D23-4BB8-9ADB-CE7C1B005334}" destId="{B6A9359D-6F91-465E-B2FC-3952DE1F3183}" srcOrd="5" destOrd="0" presId="urn:microsoft.com/office/officeart/2005/8/layout/vList4#1"/>
    <dgm:cxn modelId="{3D9A483C-390E-4F92-B1A3-ED4FD6722ED0}" type="presParOf" srcId="{2EE193F5-8D23-4BB8-9ADB-CE7C1B005334}" destId="{A401E01E-E55C-4B8B-B457-F62037D849A4}" srcOrd="6" destOrd="0" presId="urn:microsoft.com/office/officeart/2005/8/layout/vList4#1"/>
    <dgm:cxn modelId="{4FEB6B9E-86D4-4FAC-8A23-FF5BF47DDF78}" type="presParOf" srcId="{A401E01E-E55C-4B8B-B457-F62037D849A4}" destId="{E3BDCA16-76AF-499C-8EE3-FC27D0D02A05}" srcOrd="0" destOrd="0" presId="urn:microsoft.com/office/officeart/2005/8/layout/vList4#1"/>
    <dgm:cxn modelId="{2E240EF4-5261-4D0F-93DC-F9D64A96D421}" type="presParOf" srcId="{A401E01E-E55C-4B8B-B457-F62037D849A4}" destId="{E70516A2-FF7D-4755-8FC5-828C3A406AA0}" srcOrd="1" destOrd="0" presId="urn:microsoft.com/office/officeart/2005/8/layout/vList4#1"/>
    <dgm:cxn modelId="{41BD6A2A-83E9-492F-B6B5-60A26E659E8E}" type="presParOf" srcId="{A401E01E-E55C-4B8B-B457-F62037D849A4}" destId="{3F3B28D5-62FD-4687-8305-66CFCA18770C}" srcOrd="2" destOrd="0" presId="urn:microsoft.com/office/officeart/2005/8/layout/vList4#1"/>
    <dgm:cxn modelId="{4F9CD11A-51D3-47E3-B644-0BD93E0E16E1}" type="presParOf" srcId="{2EE193F5-8D23-4BB8-9ADB-CE7C1B005334}" destId="{3C18F9FD-31B9-4D25-9CF7-54B70774A74E}" srcOrd="7" destOrd="0" presId="urn:microsoft.com/office/officeart/2005/8/layout/vList4#1"/>
    <dgm:cxn modelId="{F1355A7B-BD08-40A4-81FF-B51F45A68C38}" type="presParOf" srcId="{2EE193F5-8D23-4BB8-9ADB-CE7C1B005334}" destId="{12B8BBE4-8DF1-4EB1-B1CC-AEE130049A7F}" srcOrd="8" destOrd="0" presId="urn:microsoft.com/office/officeart/2005/8/layout/vList4#1"/>
    <dgm:cxn modelId="{AD1ED3C4-81EE-40D2-834A-66AA26F4D42E}" type="presParOf" srcId="{12B8BBE4-8DF1-4EB1-B1CC-AEE130049A7F}" destId="{3D9DBD91-C0DD-440A-A440-3EE1E3E3D9BB}" srcOrd="0" destOrd="0" presId="urn:microsoft.com/office/officeart/2005/8/layout/vList4#1"/>
    <dgm:cxn modelId="{204BFA66-3244-4DF2-9BB3-81E32805D8AD}" type="presParOf" srcId="{12B8BBE4-8DF1-4EB1-B1CC-AEE130049A7F}" destId="{A1805E9F-D2DB-4B20-B8D2-9B57688991FC}" srcOrd="1" destOrd="0" presId="urn:microsoft.com/office/officeart/2005/8/layout/vList4#1"/>
    <dgm:cxn modelId="{D7DF7FF0-80EF-4BE2-BF96-3A1EFE144989}" type="presParOf" srcId="{12B8BBE4-8DF1-4EB1-B1CC-AEE130049A7F}" destId="{DDDE5042-7AA6-41C6-864C-7082B36F3933}"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43221-53C5-43D2-97B5-E106966138D9}"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GB"/>
        </a:p>
      </dgm:t>
    </dgm:pt>
    <dgm:pt modelId="{B6015FA1-9E62-4795-B7DC-04DC05342105}">
      <dgm:prSet/>
      <dgm:spPr/>
      <dgm:t>
        <a:bodyPr/>
        <a:lstStyle/>
        <a:p>
          <a:pPr rtl="0"/>
          <a:r>
            <a:rPr lang="en-GB" dirty="0" smtClean="0"/>
            <a:t>Taxonomy</a:t>
          </a:r>
          <a:endParaRPr lang="en-GB" dirty="0"/>
        </a:p>
      </dgm:t>
    </dgm:pt>
    <dgm:pt modelId="{D955ECA9-55F9-4F71-87F6-90D4543FCE83}" type="parTrans" cxnId="{E411FB1A-D4C0-4842-992D-130A99EA0EB7}">
      <dgm:prSet/>
      <dgm:spPr/>
      <dgm:t>
        <a:bodyPr/>
        <a:lstStyle/>
        <a:p>
          <a:endParaRPr lang="en-GB"/>
        </a:p>
      </dgm:t>
    </dgm:pt>
    <dgm:pt modelId="{E85DF621-6D92-45A5-BB47-696933DECD66}" type="sibTrans" cxnId="{E411FB1A-D4C0-4842-992D-130A99EA0EB7}">
      <dgm:prSet/>
      <dgm:spPr/>
      <dgm:t>
        <a:bodyPr/>
        <a:lstStyle/>
        <a:p>
          <a:endParaRPr lang="en-GB"/>
        </a:p>
      </dgm:t>
    </dgm:pt>
    <dgm:pt modelId="{C4C6E651-7108-4461-9160-934206513496}">
      <dgm:prSet/>
      <dgm:spPr/>
      <dgm:t>
        <a:bodyPr/>
        <a:lstStyle/>
        <a:p>
          <a:pPr rtl="0"/>
          <a:r>
            <a:rPr lang="en-GB" dirty="0" smtClean="0"/>
            <a:t>Implementation</a:t>
          </a:r>
          <a:endParaRPr lang="en-GB" dirty="0"/>
        </a:p>
      </dgm:t>
    </dgm:pt>
    <dgm:pt modelId="{887AB862-BA94-45CF-B23D-E0E0D4D90400}" type="parTrans" cxnId="{E1757A4E-88EF-4AE9-9D4E-BF01A4A2CECE}">
      <dgm:prSet/>
      <dgm:spPr/>
      <dgm:t>
        <a:bodyPr/>
        <a:lstStyle/>
        <a:p>
          <a:endParaRPr lang="en-GB"/>
        </a:p>
      </dgm:t>
    </dgm:pt>
    <dgm:pt modelId="{95ABCF1F-9C01-402C-93A5-E77B7D8435D5}" type="sibTrans" cxnId="{E1757A4E-88EF-4AE9-9D4E-BF01A4A2CECE}">
      <dgm:prSet/>
      <dgm:spPr/>
      <dgm:t>
        <a:bodyPr/>
        <a:lstStyle/>
        <a:p>
          <a:endParaRPr lang="en-GB"/>
        </a:p>
      </dgm:t>
    </dgm:pt>
    <dgm:pt modelId="{9F467237-957E-4363-A7A2-B14DD95451D3}">
      <dgm:prSet/>
      <dgm:spPr/>
      <dgm:t>
        <a:bodyPr/>
        <a:lstStyle/>
        <a:p>
          <a:pPr rtl="0"/>
          <a:r>
            <a:rPr lang="en-GB" dirty="0" smtClean="0"/>
            <a:t>Evaluation</a:t>
          </a:r>
          <a:endParaRPr lang="en-GB" dirty="0"/>
        </a:p>
      </dgm:t>
    </dgm:pt>
    <dgm:pt modelId="{84009EDF-A908-45AA-8B54-4A8FCA81BF44}" type="parTrans" cxnId="{DE525D44-0F3E-48A9-A702-FD87502F2E51}">
      <dgm:prSet/>
      <dgm:spPr/>
      <dgm:t>
        <a:bodyPr/>
        <a:lstStyle/>
        <a:p>
          <a:endParaRPr lang="en-GB"/>
        </a:p>
      </dgm:t>
    </dgm:pt>
    <dgm:pt modelId="{3EE242C3-4279-4DAC-89A6-BEA155E49025}" type="sibTrans" cxnId="{DE525D44-0F3E-48A9-A702-FD87502F2E51}">
      <dgm:prSet/>
      <dgm:spPr/>
      <dgm:t>
        <a:bodyPr/>
        <a:lstStyle/>
        <a:p>
          <a:endParaRPr lang="en-GB"/>
        </a:p>
      </dgm:t>
    </dgm:pt>
    <dgm:pt modelId="{AFF8DC36-2EC1-4368-9FA8-33B3CF555209}">
      <dgm:prSet/>
      <dgm:spPr/>
      <dgm:t>
        <a:bodyPr/>
        <a:lstStyle/>
        <a:p>
          <a:pPr rtl="0"/>
          <a:r>
            <a:rPr lang="en-GB" dirty="0" smtClean="0"/>
            <a:t>API</a:t>
          </a:r>
          <a:endParaRPr lang="en-GB" dirty="0"/>
        </a:p>
      </dgm:t>
    </dgm:pt>
    <dgm:pt modelId="{EAD15002-D64B-4323-A799-83AA7D416BBA}" type="parTrans" cxnId="{B16DE867-8E77-4689-BE85-C5FE3DC13E2D}">
      <dgm:prSet/>
      <dgm:spPr/>
      <dgm:t>
        <a:bodyPr/>
        <a:lstStyle/>
        <a:p>
          <a:endParaRPr lang="en-GB"/>
        </a:p>
      </dgm:t>
    </dgm:pt>
    <dgm:pt modelId="{CD5467F7-1303-4430-B97E-646C28DC5948}" type="sibTrans" cxnId="{B16DE867-8E77-4689-BE85-C5FE3DC13E2D}">
      <dgm:prSet/>
      <dgm:spPr/>
      <dgm:t>
        <a:bodyPr/>
        <a:lstStyle/>
        <a:p>
          <a:endParaRPr lang="en-GB"/>
        </a:p>
      </dgm:t>
    </dgm:pt>
    <dgm:pt modelId="{143BEC25-D041-4D67-90A4-5F79CA20C010}">
      <dgm:prSet/>
      <dgm:spPr/>
      <dgm:t>
        <a:bodyPr/>
        <a:lstStyle/>
        <a:p>
          <a:pPr rtl="0"/>
          <a:r>
            <a:rPr lang="en-GB" dirty="0" smtClean="0"/>
            <a:t>Unifying XML3D and 3D Repo</a:t>
          </a:r>
          <a:endParaRPr lang="en-GB" dirty="0"/>
        </a:p>
      </dgm:t>
    </dgm:pt>
    <dgm:pt modelId="{7033FD33-FA58-45E3-998C-EF6FC6F484BF}" type="parTrans" cxnId="{8671ACDA-5E20-46A1-85AD-E9EF2BF73F95}">
      <dgm:prSet/>
      <dgm:spPr/>
      <dgm:t>
        <a:bodyPr/>
        <a:lstStyle/>
        <a:p>
          <a:endParaRPr lang="en-GB"/>
        </a:p>
      </dgm:t>
    </dgm:pt>
    <dgm:pt modelId="{35BF1FC3-F052-47F2-A210-E428821448DF}" type="sibTrans" cxnId="{8671ACDA-5E20-46A1-85AD-E9EF2BF73F95}">
      <dgm:prSet/>
      <dgm:spPr/>
      <dgm:t>
        <a:bodyPr/>
        <a:lstStyle/>
        <a:p>
          <a:endParaRPr lang="en-GB"/>
        </a:p>
      </dgm:t>
    </dgm:pt>
    <dgm:pt modelId="{F9DBC233-EE59-4E16-9521-A4017F801558}">
      <dgm:prSet/>
      <dgm:spPr/>
      <dgm:t>
        <a:bodyPr/>
        <a:lstStyle/>
        <a:p>
          <a:pPr rtl="0"/>
          <a:r>
            <a:rPr lang="en-GB" dirty="0" smtClean="0"/>
            <a:t>3D data delivery strategies</a:t>
          </a:r>
          <a:endParaRPr lang="en-GB" dirty="0"/>
        </a:p>
      </dgm:t>
    </dgm:pt>
    <dgm:pt modelId="{488C11D0-83C3-486D-B4AF-C002AAADF3A5}" type="parTrans" cxnId="{DAB3258B-1B66-4844-84C2-76A731AB9DD8}">
      <dgm:prSet/>
      <dgm:spPr/>
      <dgm:t>
        <a:bodyPr/>
        <a:lstStyle/>
        <a:p>
          <a:endParaRPr lang="en-GB"/>
        </a:p>
      </dgm:t>
    </dgm:pt>
    <dgm:pt modelId="{8FB49066-F75A-4B0C-8A14-D60DB72A298F}" type="sibTrans" cxnId="{DAB3258B-1B66-4844-84C2-76A731AB9DD8}">
      <dgm:prSet/>
      <dgm:spPr/>
      <dgm:t>
        <a:bodyPr/>
        <a:lstStyle/>
        <a:p>
          <a:endParaRPr lang="en-GB"/>
        </a:p>
      </dgm:t>
    </dgm:pt>
    <dgm:pt modelId="{98FF1271-ECA3-4D42-88A0-CE6FA9FC9579}">
      <dgm:prSet/>
      <dgm:spPr/>
      <dgm:t>
        <a:bodyPr/>
        <a:lstStyle/>
        <a:p>
          <a:pPr rtl="0"/>
          <a:r>
            <a:rPr lang="en-GB" i="0" dirty="0" smtClean="0"/>
            <a:t>http://xml3drepo.org</a:t>
          </a:r>
          <a:endParaRPr lang="en-GB" i="0" dirty="0"/>
        </a:p>
      </dgm:t>
    </dgm:pt>
    <dgm:pt modelId="{873FA9CC-EFEE-4F86-8169-F12E28A6BCC2}" type="parTrans" cxnId="{AC50997E-90CD-4F0D-B668-C370BBEE4835}">
      <dgm:prSet/>
      <dgm:spPr/>
      <dgm:t>
        <a:bodyPr/>
        <a:lstStyle/>
        <a:p>
          <a:endParaRPr lang="en-GB"/>
        </a:p>
      </dgm:t>
    </dgm:pt>
    <dgm:pt modelId="{C13A121A-8EFD-4509-902A-5B1C7B7DCB04}" type="sibTrans" cxnId="{AC50997E-90CD-4F0D-B668-C370BBEE4835}">
      <dgm:prSet/>
      <dgm:spPr/>
      <dgm:t>
        <a:bodyPr/>
        <a:lstStyle/>
        <a:p>
          <a:endParaRPr lang="en-GB"/>
        </a:p>
      </dgm:t>
    </dgm:pt>
    <dgm:pt modelId="{C819E284-2B30-45A5-A8C9-3FE9885F6A34}">
      <dgm:prSet/>
      <dgm:spPr/>
      <dgm:t>
        <a:bodyPr/>
        <a:lstStyle/>
        <a:p>
          <a:pPr rtl="0"/>
          <a:r>
            <a:rPr lang="en-GB" dirty="0" smtClean="0"/>
            <a:t>In terms of speed and efficiency</a:t>
          </a:r>
          <a:endParaRPr lang="en-GB" dirty="0"/>
        </a:p>
      </dgm:t>
    </dgm:pt>
    <dgm:pt modelId="{65D45ECE-F3BC-42C4-82F3-8DA06CDBB2A9}" type="parTrans" cxnId="{B9591BC4-6D8E-4833-A0D5-EF4C49222503}">
      <dgm:prSet/>
      <dgm:spPr/>
      <dgm:t>
        <a:bodyPr/>
        <a:lstStyle/>
        <a:p>
          <a:endParaRPr lang="en-GB"/>
        </a:p>
      </dgm:t>
    </dgm:pt>
    <dgm:pt modelId="{8FB5012E-DA3E-4621-84E2-953B4963721D}" type="sibTrans" cxnId="{B9591BC4-6D8E-4833-A0D5-EF4C49222503}">
      <dgm:prSet/>
      <dgm:spPr/>
      <dgm:t>
        <a:bodyPr/>
        <a:lstStyle/>
        <a:p>
          <a:endParaRPr lang="en-GB"/>
        </a:p>
      </dgm:t>
    </dgm:pt>
    <dgm:pt modelId="{9298C936-846B-4B68-B116-B0B00492E0C7}">
      <dgm:prSet/>
      <dgm:spPr/>
      <dgm:t>
        <a:bodyPr/>
        <a:lstStyle/>
        <a:p>
          <a:pPr rtl="0"/>
          <a:r>
            <a:rPr lang="en-GB" dirty="0" smtClean="0"/>
            <a:t>REST architecture</a:t>
          </a:r>
          <a:endParaRPr lang="en-GB" dirty="0"/>
        </a:p>
      </dgm:t>
    </dgm:pt>
    <dgm:pt modelId="{7BA34C51-AAAD-4732-93C8-658F7968B455}" type="sibTrans" cxnId="{9FA40F60-F628-47EC-A89E-EDDB326C1EA8}">
      <dgm:prSet/>
      <dgm:spPr/>
      <dgm:t>
        <a:bodyPr/>
        <a:lstStyle/>
        <a:p>
          <a:endParaRPr lang="en-GB"/>
        </a:p>
      </dgm:t>
    </dgm:pt>
    <dgm:pt modelId="{392298D5-1F55-4AAB-B9C7-224BD385581E}" type="parTrans" cxnId="{9FA40F60-F628-47EC-A89E-EDDB326C1EA8}">
      <dgm:prSet/>
      <dgm:spPr/>
      <dgm:t>
        <a:bodyPr/>
        <a:lstStyle/>
        <a:p>
          <a:endParaRPr lang="en-GB"/>
        </a:p>
      </dgm:t>
    </dgm:pt>
    <dgm:pt modelId="{EBABB34D-2CCA-4D91-82A9-48322BC2AE57}">
      <dgm:prSet/>
      <dgm:spPr/>
      <dgm:t>
        <a:bodyPr/>
        <a:lstStyle/>
        <a:p>
          <a:pPr rtl="0"/>
          <a:r>
            <a:rPr lang="en-GB" i="0" dirty="0" smtClean="0"/>
            <a:t>6 distinct encodings</a:t>
          </a:r>
          <a:endParaRPr lang="en-GB" i="0" dirty="0"/>
        </a:p>
      </dgm:t>
    </dgm:pt>
    <dgm:pt modelId="{51C80D6E-D0E3-4DAE-AC43-D8F7439CBA4E}" type="parTrans" cxnId="{C48B0A80-F494-4380-B78D-CE74E4332A65}">
      <dgm:prSet/>
      <dgm:spPr/>
      <dgm:t>
        <a:bodyPr/>
        <a:lstStyle/>
        <a:p>
          <a:endParaRPr lang="en-GB"/>
        </a:p>
      </dgm:t>
    </dgm:pt>
    <dgm:pt modelId="{690E958B-DD92-44B3-B10A-F8E9ECBAED13}" type="sibTrans" cxnId="{C48B0A80-F494-4380-B78D-CE74E4332A65}">
      <dgm:prSet/>
      <dgm:spPr/>
      <dgm:t>
        <a:bodyPr/>
        <a:lstStyle/>
        <a:p>
          <a:endParaRPr lang="en-GB"/>
        </a:p>
      </dgm:t>
    </dgm:pt>
    <dgm:pt modelId="{B119244A-29A0-4149-9955-8379072540E2}">
      <dgm:prSet/>
      <dgm:spPr/>
      <dgm:t>
        <a:bodyPr/>
        <a:lstStyle/>
        <a:p>
          <a:pPr rtl="0"/>
          <a:r>
            <a:rPr lang="en-GB" dirty="0" smtClean="0"/>
            <a:t>Discussion of implications</a:t>
          </a:r>
          <a:endParaRPr lang="en-GB" dirty="0"/>
        </a:p>
      </dgm:t>
    </dgm:pt>
    <dgm:pt modelId="{1C821F6E-8B15-4575-9121-60F0951996AF}" type="parTrans" cxnId="{B1733FC2-1F60-48C8-A891-CFB8949E66C9}">
      <dgm:prSet/>
      <dgm:spPr/>
      <dgm:t>
        <a:bodyPr/>
        <a:lstStyle/>
        <a:p>
          <a:endParaRPr lang="en-GB"/>
        </a:p>
      </dgm:t>
    </dgm:pt>
    <dgm:pt modelId="{6B0D1F42-CB1A-4C46-8F20-0CF54A9B084B}" type="sibTrans" cxnId="{B1733FC2-1F60-48C8-A891-CFB8949E66C9}">
      <dgm:prSet/>
      <dgm:spPr/>
      <dgm:t>
        <a:bodyPr/>
        <a:lstStyle/>
        <a:p>
          <a:endParaRPr lang="en-GB"/>
        </a:p>
      </dgm:t>
    </dgm:pt>
    <dgm:pt modelId="{3FD84DA0-203F-453D-BE0B-CED84D043F9F}">
      <dgm:prSet/>
      <dgm:spPr/>
      <dgm:t>
        <a:bodyPr/>
        <a:lstStyle/>
        <a:p>
          <a:pPr rtl="0"/>
          <a:r>
            <a:rPr lang="en-GB" dirty="0" smtClean="0"/>
            <a:t>Detailed example descriptions</a:t>
          </a:r>
          <a:endParaRPr lang="en-GB" dirty="0"/>
        </a:p>
      </dgm:t>
    </dgm:pt>
    <dgm:pt modelId="{67F7AA2B-D66B-43AE-9641-879DAEBFCD9C}" type="parTrans" cxnId="{3F5A6F74-13AE-4AF0-B7EF-81ADC2B59295}">
      <dgm:prSet/>
      <dgm:spPr/>
      <dgm:t>
        <a:bodyPr/>
        <a:lstStyle/>
        <a:p>
          <a:endParaRPr lang="en-GB"/>
        </a:p>
      </dgm:t>
    </dgm:pt>
    <dgm:pt modelId="{C4BC1341-1C6E-494E-A0BC-A6D28550349D}" type="sibTrans" cxnId="{3F5A6F74-13AE-4AF0-B7EF-81ADC2B59295}">
      <dgm:prSet/>
      <dgm:spPr/>
      <dgm:t>
        <a:bodyPr/>
        <a:lstStyle/>
        <a:p>
          <a:endParaRPr lang="en-GB"/>
        </a:p>
      </dgm:t>
    </dgm:pt>
    <dgm:pt modelId="{1EDAC197-A24F-4B8F-BCC1-068B6E7FC4B8}" type="pres">
      <dgm:prSet presAssocID="{7EE43221-53C5-43D2-97B5-E106966138D9}" presName="Name0" presStyleCnt="0">
        <dgm:presLayoutVars>
          <dgm:dir/>
          <dgm:animLvl val="lvl"/>
          <dgm:resizeHandles/>
        </dgm:presLayoutVars>
      </dgm:prSet>
      <dgm:spPr/>
      <dgm:t>
        <a:bodyPr/>
        <a:lstStyle/>
        <a:p>
          <a:endParaRPr lang="en-GB"/>
        </a:p>
      </dgm:t>
    </dgm:pt>
    <dgm:pt modelId="{4B7B2350-BE24-499E-926E-1BAFFB912CFA}" type="pres">
      <dgm:prSet presAssocID="{AFF8DC36-2EC1-4368-9FA8-33B3CF555209}" presName="linNode" presStyleCnt="0"/>
      <dgm:spPr/>
    </dgm:pt>
    <dgm:pt modelId="{231DA658-C900-49C6-B690-DB904A98A6CF}" type="pres">
      <dgm:prSet presAssocID="{AFF8DC36-2EC1-4368-9FA8-33B3CF555209}" presName="parentShp" presStyleLbl="node1" presStyleIdx="0" presStyleCnt="4">
        <dgm:presLayoutVars>
          <dgm:bulletEnabled val="1"/>
        </dgm:presLayoutVars>
      </dgm:prSet>
      <dgm:spPr/>
      <dgm:t>
        <a:bodyPr/>
        <a:lstStyle/>
        <a:p>
          <a:endParaRPr lang="en-GB"/>
        </a:p>
      </dgm:t>
    </dgm:pt>
    <dgm:pt modelId="{FF259409-A648-4E66-99F0-FB5A18780ABC}" type="pres">
      <dgm:prSet presAssocID="{AFF8DC36-2EC1-4368-9FA8-33B3CF555209}" presName="childShp" presStyleLbl="bgAccFollowNode1" presStyleIdx="0" presStyleCnt="4">
        <dgm:presLayoutVars>
          <dgm:bulletEnabled val="1"/>
        </dgm:presLayoutVars>
      </dgm:prSet>
      <dgm:spPr/>
      <dgm:t>
        <a:bodyPr/>
        <a:lstStyle/>
        <a:p>
          <a:endParaRPr lang="en-GB"/>
        </a:p>
      </dgm:t>
    </dgm:pt>
    <dgm:pt modelId="{3A54263A-CD27-4D6B-B52C-265632EB3031}" type="pres">
      <dgm:prSet presAssocID="{CD5467F7-1303-4430-B97E-646C28DC5948}" presName="spacing" presStyleCnt="0"/>
      <dgm:spPr/>
    </dgm:pt>
    <dgm:pt modelId="{91BA30A5-AAFD-4615-BADA-8AC93B09C810}" type="pres">
      <dgm:prSet presAssocID="{B6015FA1-9E62-4795-B7DC-04DC05342105}" presName="linNode" presStyleCnt="0"/>
      <dgm:spPr/>
    </dgm:pt>
    <dgm:pt modelId="{0646048F-9731-4DF6-9373-63F771AE22BB}" type="pres">
      <dgm:prSet presAssocID="{B6015FA1-9E62-4795-B7DC-04DC05342105}" presName="parentShp" presStyleLbl="node1" presStyleIdx="1" presStyleCnt="4">
        <dgm:presLayoutVars>
          <dgm:bulletEnabled val="1"/>
        </dgm:presLayoutVars>
      </dgm:prSet>
      <dgm:spPr/>
      <dgm:t>
        <a:bodyPr/>
        <a:lstStyle/>
        <a:p>
          <a:endParaRPr lang="en-GB"/>
        </a:p>
      </dgm:t>
    </dgm:pt>
    <dgm:pt modelId="{792E8821-CE6F-43CC-983E-17A267EDA164}" type="pres">
      <dgm:prSet presAssocID="{B6015FA1-9E62-4795-B7DC-04DC05342105}" presName="childShp" presStyleLbl="bgAccFollowNode1" presStyleIdx="1" presStyleCnt="4">
        <dgm:presLayoutVars>
          <dgm:bulletEnabled val="1"/>
        </dgm:presLayoutVars>
      </dgm:prSet>
      <dgm:spPr/>
      <dgm:t>
        <a:bodyPr/>
        <a:lstStyle/>
        <a:p>
          <a:endParaRPr lang="en-GB"/>
        </a:p>
      </dgm:t>
    </dgm:pt>
    <dgm:pt modelId="{239D5876-C837-4034-8A0C-CC039A06B034}" type="pres">
      <dgm:prSet presAssocID="{E85DF621-6D92-45A5-BB47-696933DECD66}" presName="spacing" presStyleCnt="0"/>
      <dgm:spPr/>
    </dgm:pt>
    <dgm:pt modelId="{E8365336-4DBB-4AC5-A4F4-432039CCBFAD}" type="pres">
      <dgm:prSet presAssocID="{C4C6E651-7108-4461-9160-934206513496}" presName="linNode" presStyleCnt="0"/>
      <dgm:spPr/>
    </dgm:pt>
    <dgm:pt modelId="{EBB9287C-E95A-418D-BC7C-B09213F332EB}" type="pres">
      <dgm:prSet presAssocID="{C4C6E651-7108-4461-9160-934206513496}" presName="parentShp" presStyleLbl="node1" presStyleIdx="2" presStyleCnt="4">
        <dgm:presLayoutVars>
          <dgm:bulletEnabled val="1"/>
        </dgm:presLayoutVars>
      </dgm:prSet>
      <dgm:spPr/>
      <dgm:t>
        <a:bodyPr/>
        <a:lstStyle/>
        <a:p>
          <a:endParaRPr lang="en-GB"/>
        </a:p>
      </dgm:t>
    </dgm:pt>
    <dgm:pt modelId="{5A9E32C0-AC33-42AE-8F67-E445107CE19E}" type="pres">
      <dgm:prSet presAssocID="{C4C6E651-7108-4461-9160-934206513496}" presName="childShp" presStyleLbl="bgAccFollowNode1" presStyleIdx="2" presStyleCnt="4">
        <dgm:presLayoutVars>
          <dgm:bulletEnabled val="1"/>
        </dgm:presLayoutVars>
      </dgm:prSet>
      <dgm:spPr/>
      <dgm:t>
        <a:bodyPr/>
        <a:lstStyle/>
        <a:p>
          <a:endParaRPr lang="en-GB"/>
        </a:p>
      </dgm:t>
    </dgm:pt>
    <dgm:pt modelId="{5D2ED560-2B64-44C5-924E-45A811474501}" type="pres">
      <dgm:prSet presAssocID="{95ABCF1F-9C01-402C-93A5-E77B7D8435D5}" presName="spacing" presStyleCnt="0"/>
      <dgm:spPr/>
    </dgm:pt>
    <dgm:pt modelId="{92BDEE31-76FB-44F1-90C6-5A82DF7876BB}" type="pres">
      <dgm:prSet presAssocID="{9F467237-957E-4363-A7A2-B14DD95451D3}" presName="linNode" presStyleCnt="0"/>
      <dgm:spPr/>
    </dgm:pt>
    <dgm:pt modelId="{A2F5FB02-0663-4D67-902B-2CF8FFCDC954}" type="pres">
      <dgm:prSet presAssocID="{9F467237-957E-4363-A7A2-B14DD95451D3}" presName="parentShp" presStyleLbl="node1" presStyleIdx="3" presStyleCnt="4">
        <dgm:presLayoutVars>
          <dgm:bulletEnabled val="1"/>
        </dgm:presLayoutVars>
      </dgm:prSet>
      <dgm:spPr/>
      <dgm:t>
        <a:bodyPr/>
        <a:lstStyle/>
        <a:p>
          <a:endParaRPr lang="en-GB"/>
        </a:p>
      </dgm:t>
    </dgm:pt>
    <dgm:pt modelId="{86B68F87-378F-4DBE-BFED-911572BD0A8E}" type="pres">
      <dgm:prSet presAssocID="{9F467237-957E-4363-A7A2-B14DD95451D3}" presName="childShp" presStyleLbl="bgAccFollowNode1" presStyleIdx="3" presStyleCnt="4">
        <dgm:presLayoutVars>
          <dgm:bulletEnabled val="1"/>
        </dgm:presLayoutVars>
      </dgm:prSet>
      <dgm:spPr/>
      <dgm:t>
        <a:bodyPr/>
        <a:lstStyle/>
        <a:p>
          <a:endParaRPr lang="en-GB"/>
        </a:p>
      </dgm:t>
    </dgm:pt>
  </dgm:ptLst>
  <dgm:cxnLst>
    <dgm:cxn modelId="{B9591BC4-6D8E-4833-A0D5-EF4C49222503}" srcId="{9F467237-957E-4363-A7A2-B14DD95451D3}" destId="{C819E284-2B30-45A5-A8C9-3FE9885F6A34}" srcOrd="0" destOrd="0" parTransId="{65D45ECE-F3BC-42C4-82F3-8DA06CDBB2A9}" sibTransId="{8FB5012E-DA3E-4621-84E2-953B4963721D}"/>
    <dgm:cxn modelId="{78CFE56D-8E3F-4FC2-B6F9-2F50349DC2C9}" type="presOf" srcId="{B6015FA1-9E62-4795-B7DC-04DC05342105}" destId="{0646048F-9731-4DF6-9373-63F771AE22BB}" srcOrd="0" destOrd="0" presId="urn:microsoft.com/office/officeart/2005/8/layout/vList6"/>
    <dgm:cxn modelId="{DAB3258B-1B66-4844-84C2-76A731AB9DD8}" srcId="{B6015FA1-9E62-4795-B7DC-04DC05342105}" destId="{F9DBC233-EE59-4E16-9521-A4017F801558}" srcOrd="0" destOrd="0" parTransId="{488C11D0-83C3-486D-B4AF-C002AAADF3A5}" sibTransId="{8FB49066-F75A-4B0C-8A14-D60DB72A298F}"/>
    <dgm:cxn modelId="{DE525D44-0F3E-48A9-A702-FD87502F2E51}" srcId="{7EE43221-53C5-43D2-97B5-E106966138D9}" destId="{9F467237-957E-4363-A7A2-B14DD95451D3}" srcOrd="3" destOrd="0" parTransId="{84009EDF-A908-45AA-8B54-4A8FCA81BF44}" sibTransId="{3EE242C3-4279-4DAC-89A6-BEA155E49025}"/>
    <dgm:cxn modelId="{3F5A6F74-13AE-4AF0-B7EF-81ADC2B59295}" srcId="{B6015FA1-9E62-4795-B7DC-04DC05342105}" destId="{3FD84DA0-203F-453D-BE0B-CED84D043F9F}" srcOrd="1" destOrd="0" parTransId="{67F7AA2B-D66B-43AE-9641-879DAEBFCD9C}" sibTransId="{C4BC1341-1C6E-494E-A0BC-A6D28550349D}"/>
    <dgm:cxn modelId="{B16DE867-8E77-4689-BE85-C5FE3DC13E2D}" srcId="{7EE43221-53C5-43D2-97B5-E106966138D9}" destId="{AFF8DC36-2EC1-4368-9FA8-33B3CF555209}" srcOrd="0" destOrd="0" parTransId="{EAD15002-D64B-4323-A799-83AA7D416BBA}" sibTransId="{CD5467F7-1303-4430-B97E-646C28DC5948}"/>
    <dgm:cxn modelId="{4B1CEA02-CE72-4E5B-B900-BE02B10D3561}" type="presOf" srcId="{98FF1271-ECA3-4D42-88A0-CE6FA9FC9579}" destId="{5A9E32C0-AC33-42AE-8F67-E445107CE19E}" srcOrd="0" destOrd="1" presId="urn:microsoft.com/office/officeart/2005/8/layout/vList6"/>
    <dgm:cxn modelId="{9FA40F60-F628-47EC-A89E-EDDB326C1EA8}" srcId="{AFF8DC36-2EC1-4368-9FA8-33B3CF555209}" destId="{9298C936-846B-4B68-B116-B0B00492E0C7}" srcOrd="1" destOrd="0" parTransId="{392298D5-1F55-4AAB-B9C7-224BD385581E}" sibTransId="{7BA34C51-AAAD-4732-93C8-658F7968B455}"/>
    <dgm:cxn modelId="{AC50997E-90CD-4F0D-B668-C370BBEE4835}" srcId="{C4C6E651-7108-4461-9160-934206513496}" destId="{98FF1271-ECA3-4D42-88A0-CE6FA9FC9579}" srcOrd="1" destOrd="0" parTransId="{873FA9CC-EFEE-4F86-8169-F12E28A6BCC2}" sibTransId="{C13A121A-8EFD-4509-902A-5B1C7B7DCB04}"/>
    <dgm:cxn modelId="{B1733FC2-1F60-48C8-A891-CFB8949E66C9}" srcId="{9F467237-957E-4363-A7A2-B14DD95451D3}" destId="{B119244A-29A0-4149-9955-8379072540E2}" srcOrd="1" destOrd="0" parTransId="{1C821F6E-8B15-4575-9121-60F0951996AF}" sibTransId="{6B0D1F42-CB1A-4C46-8F20-0CF54A9B084B}"/>
    <dgm:cxn modelId="{E411FB1A-D4C0-4842-992D-130A99EA0EB7}" srcId="{7EE43221-53C5-43D2-97B5-E106966138D9}" destId="{B6015FA1-9E62-4795-B7DC-04DC05342105}" srcOrd="1" destOrd="0" parTransId="{D955ECA9-55F9-4F71-87F6-90D4543FCE83}" sibTransId="{E85DF621-6D92-45A5-BB47-696933DECD66}"/>
    <dgm:cxn modelId="{85DE7023-DB9E-4BF4-BBB7-7AE36A2D4EC7}" type="presOf" srcId="{7EE43221-53C5-43D2-97B5-E106966138D9}" destId="{1EDAC197-A24F-4B8F-BCC1-068B6E7FC4B8}" srcOrd="0" destOrd="0" presId="urn:microsoft.com/office/officeart/2005/8/layout/vList6"/>
    <dgm:cxn modelId="{655FC3C2-6DC7-4A4C-846B-77C09BD0333C}" type="presOf" srcId="{AFF8DC36-2EC1-4368-9FA8-33B3CF555209}" destId="{231DA658-C900-49C6-B690-DB904A98A6CF}" srcOrd="0" destOrd="0" presId="urn:microsoft.com/office/officeart/2005/8/layout/vList6"/>
    <dgm:cxn modelId="{7F81E0B7-DBC3-4B8A-B6CE-B2CB8EDD4BC4}" type="presOf" srcId="{9F467237-957E-4363-A7A2-B14DD95451D3}" destId="{A2F5FB02-0663-4D67-902B-2CF8FFCDC954}" srcOrd="0" destOrd="0" presId="urn:microsoft.com/office/officeart/2005/8/layout/vList6"/>
    <dgm:cxn modelId="{8671ACDA-5E20-46A1-85AD-E9EF2BF73F95}" srcId="{AFF8DC36-2EC1-4368-9FA8-33B3CF555209}" destId="{143BEC25-D041-4D67-90A4-5F79CA20C010}" srcOrd="0" destOrd="0" parTransId="{7033FD33-FA58-45E3-998C-EF6FC6F484BF}" sibTransId="{35BF1FC3-F052-47F2-A210-E428821448DF}"/>
    <dgm:cxn modelId="{2B04062B-2F02-4FCE-BB1C-DDFE83D10644}" type="presOf" srcId="{C819E284-2B30-45A5-A8C9-3FE9885F6A34}" destId="{86B68F87-378F-4DBE-BFED-911572BD0A8E}" srcOrd="0" destOrd="0" presId="urn:microsoft.com/office/officeart/2005/8/layout/vList6"/>
    <dgm:cxn modelId="{815D5537-6378-40AA-AD67-E654E8BAB208}" type="presOf" srcId="{9298C936-846B-4B68-B116-B0B00492E0C7}" destId="{FF259409-A648-4E66-99F0-FB5A18780ABC}" srcOrd="0" destOrd="1" presId="urn:microsoft.com/office/officeart/2005/8/layout/vList6"/>
    <dgm:cxn modelId="{3F8D1408-73EF-4381-8D95-F6530588BDC2}" type="presOf" srcId="{B119244A-29A0-4149-9955-8379072540E2}" destId="{86B68F87-378F-4DBE-BFED-911572BD0A8E}" srcOrd="0" destOrd="1" presId="urn:microsoft.com/office/officeart/2005/8/layout/vList6"/>
    <dgm:cxn modelId="{989F1CCB-F992-4303-9B5B-5FC9D3852CF3}" type="presOf" srcId="{C4C6E651-7108-4461-9160-934206513496}" destId="{EBB9287C-E95A-418D-BC7C-B09213F332EB}" srcOrd="0" destOrd="0" presId="urn:microsoft.com/office/officeart/2005/8/layout/vList6"/>
    <dgm:cxn modelId="{E1757A4E-88EF-4AE9-9D4E-BF01A4A2CECE}" srcId="{7EE43221-53C5-43D2-97B5-E106966138D9}" destId="{C4C6E651-7108-4461-9160-934206513496}" srcOrd="2" destOrd="0" parTransId="{887AB862-BA94-45CF-B23D-E0E0D4D90400}" sibTransId="{95ABCF1F-9C01-402C-93A5-E77B7D8435D5}"/>
    <dgm:cxn modelId="{48275DD8-6E91-43D2-884A-E61EFC01EEAB}" type="presOf" srcId="{EBABB34D-2CCA-4D91-82A9-48322BC2AE57}" destId="{5A9E32C0-AC33-42AE-8F67-E445107CE19E}" srcOrd="0" destOrd="0" presId="urn:microsoft.com/office/officeart/2005/8/layout/vList6"/>
    <dgm:cxn modelId="{C48B0A80-F494-4380-B78D-CE74E4332A65}" srcId="{C4C6E651-7108-4461-9160-934206513496}" destId="{EBABB34D-2CCA-4D91-82A9-48322BC2AE57}" srcOrd="0" destOrd="0" parTransId="{51C80D6E-D0E3-4DAE-AC43-D8F7439CBA4E}" sibTransId="{690E958B-DD92-44B3-B10A-F8E9ECBAED13}"/>
    <dgm:cxn modelId="{7FA0B152-858B-458B-BE37-997B9120D931}" type="presOf" srcId="{F9DBC233-EE59-4E16-9521-A4017F801558}" destId="{792E8821-CE6F-43CC-983E-17A267EDA164}" srcOrd="0" destOrd="0" presId="urn:microsoft.com/office/officeart/2005/8/layout/vList6"/>
    <dgm:cxn modelId="{C4126B9F-EA2E-437F-9CFE-DD69EF460178}" type="presOf" srcId="{143BEC25-D041-4D67-90A4-5F79CA20C010}" destId="{FF259409-A648-4E66-99F0-FB5A18780ABC}" srcOrd="0" destOrd="0" presId="urn:microsoft.com/office/officeart/2005/8/layout/vList6"/>
    <dgm:cxn modelId="{91B69AFC-F42C-4597-993E-DEB3D6815560}" type="presOf" srcId="{3FD84DA0-203F-453D-BE0B-CED84D043F9F}" destId="{792E8821-CE6F-43CC-983E-17A267EDA164}" srcOrd="0" destOrd="1" presId="urn:microsoft.com/office/officeart/2005/8/layout/vList6"/>
    <dgm:cxn modelId="{45CF5D61-93BC-4025-B558-8EA537655055}" type="presParOf" srcId="{1EDAC197-A24F-4B8F-BCC1-068B6E7FC4B8}" destId="{4B7B2350-BE24-499E-926E-1BAFFB912CFA}" srcOrd="0" destOrd="0" presId="urn:microsoft.com/office/officeart/2005/8/layout/vList6"/>
    <dgm:cxn modelId="{1D834B71-8888-43B2-8AA7-1288CA946E26}" type="presParOf" srcId="{4B7B2350-BE24-499E-926E-1BAFFB912CFA}" destId="{231DA658-C900-49C6-B690-DB904A98A6CF}" srcOrd="0" destOrd="0" presId="urn:microsoft.com/office/officeart/2005/8/layout/vList6"/>
    <dgm:cxn modelId="{F1E6E6E6-B64C-416D-8DCF-52C7CF2579AA}" type="presParOf" srcId="{4B7B2350-BE24-499E-926E-1BAFFB912CFA}" destId="{FF259409-A648-4E66-99F0-FB5A18780ABC}" srcOrd="1" destOrd="0" presId="urn:microsoft.com/office/officeart/2005/8/layout/vList6"/>
    <dgm:cxn modelId="{98E5A95A-2322-41D4-AAA9-4B9B68B8A056}" type="presParOf" srcId="{1EDAC197-A24F-4B8F-BCC1-068B6E7FC4B8}" destId="{3A54263A-CD27-4D6B-B52C-265632EB3031}" srcOrd="1" destOrd="0" presId="urn:microsoft.com/office/officeart/2005/8/layout/vList6"/>
    <dgm:cxn modelId="{73D0957A-65AF-4116-B448-E69AE95421D4}" type="presParOf" srcId="{1EDAC197-A24F-4B8F-BCC1-068B6E7FC4B8}" destId="{91BA30A5-AAFD-4615-BADA-8AC93B09C810}" srcOrd="2" destOrd="0" presId="urn:microsoft.com/office/officeart/2005/8/layout/vList6"/>
    <dgm:cxn modelId="{9C3A06FE-ED33-461A-BD0A-14648F0BA93B}" type="presParOf" srcId="{91BA30A5-AAFD-4615-BADA-8AC93B09C810}" destId="{0646048F-9731-4DF6-9373-63F771AE22BB}" srcOrd="0" destOrd="0" presId="urn:microsoft.com/office/officeart/2005/8/layout/vList6"/>
    <dgm:cxn modelId="{9F430256-4494-413B-91B1-DD747795378E}" type="presParOf" srcId="{91BA30A5-AAFD-4615-BADA-8AC93B09C810}" destId="{792E8821-CE6F-43CC-983E-17A267EDA164}" srcOrd="1" destOrd="0" presId="urn:microsoft.com/office/officeart/2005/8/layout/vList6"/>
    <dgm:cxn modelId="{5B4E0159-06AB-44DE-9B44-B6853E3F961D}" type="presParOf" srcId="{1EDAC197-A24F-4B8F-BCC1-068B6E7FC4B8}" destId="{239D5876-C837-4034-8A0C-CC039A06B034}" srcOrd="3" destOrd="0" presId="urn:microsoft.com/office/officeart/2005/8/layout/vList6"/>
    <dgm:cxn modelId="{8C40F4E2-13E2-4750-BDE1-22F296ABEFA2}" type="presParOf" srcId="{1EDAC197-A24F-4B8F-BCC1-068B6E7FC4B8}" destId="{E8365336-4DBB-4AC5-A4F4-432039CCBFAD}" srcOrd="4" destOrd="0" presId="urn:microsoft.com/office/officeart/2005/8/layout/vList6"/>
    <dgm:cxn modelId="{EB5691F9-AAA4-42D4-B5D2-784D10C74D2D}" type="presParOf" srcId="{E8365336-4DBB-4AC5-A4F4-432039CCBFAD}" destId="{EBB9287C-E95A-418D-BC7C-B09213F332EB}" srcOrd="0" destOrd="0" presId="urn:microsoft.com/office/officeart/2005/8/layout/vList6"/>
    <dgm:cxn modelId="{F7F47C6A-0E87-42F5-BC84-CEAB8B3EC145}" type="presParOf" srcId="{E8365336-4DBB-4AC5-A4F4-432039CCBFAD}" destId="{5A9E32C0-AC33-42AE-8F67-E445107CE19E}" srcOrd="1" destOrd="0" presId="urn:microsoft.com/office/officeart/2005/8/layout/vList6"/>
    <dgm:cxn modelId="{A2A032C3-04CA-4B5B-A7A0-469CAA61BFAB}" type="presParOf" srcId="{1EDAC197-A24F-4B8F-BCC1-068B6E7FC4B8}" destId="{5D2ED560-2B64-44C5-924E-45A811474501}" srcOrd="5" destOrd="0" presId="urn:microsoft.com/office/officeart/2005/8/layout/vList6"/>
    <dgm:cxn modelId="{B2B58660-75E3-42FD-97B4-3D78B30B132E}" type="presParOf" srcId="{1EDAC197-A24F-4B8F-BCC1-068B6E7FC4B8}" destId="{92BDEE31-76FB-44F1-90C6-5A82DF7876BB}" srcOrd="6" destOrd="0" presId="urn:microsoft.com/office/officeart/2005/8/layout/vList6"/>
    <dgm:cxn modelId="{1C760F56-6785-4E11-9978-EBF81D04014A}" type="presParOf" srcId="{92BDEE31-76FB-44F1-90C6-5A82DF7876BB}" destId="{A2F5FB02-0663-4D67-902B-2CF8FFCDC954}" srcOrd="0" destOrd="0" presId="urn:microsoft.com/office/officeart/2005/8/layout/vList6"/>
    <dgm:cxn modelId="{86FEBE60-11CB-4D4C-B7D1-783EA146F7DD}" type="presParOf" srcId="{92BDEE31-76FB-44F1-90C6-5A82DF7876BB}" destId="{86B68F87-378F-4DBE-BFED-911572BD0A8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A3271C-46E1-4E2E-B5F1-37403259C4D1}" type="doc">
      <dgm:prSet loTypeId="urn:microsoft.com/office/officeart/2005/8/layout/hList7#1" loCatId="relationship" qsTypeId="urn:microsoft.com/office/officeart/2005/8/quickstyle/simple1" qsCatId="simple" csTypeId="urn:microsoft.com/office/officeart/2005/8/colors/colorful4" csCatId="colorful" phldr="1"/>
      <dgm:spPr/>
      <dgm:t>
        <a:bodyPr/>
        <a:lstStyle/>
        <a:p>
          <a:endParaRPr lang="en-GB"/>
        </a:p>
      </dgm:t>
    </dgm:pt>
    <dgm:pt modelId="{3E4409E7-91F1-4A64-A657-44F7DBB7B649}">
      <dgm:prSet/>
      <dgm:spPr/>
      <dgm:t>
        <a:bodyPr/>
        <a:lstStyle/>
        <a:p>
          <a:r>
            <a:rPr lang="en-GB" dirty="0" smtClean="0"/>
            <a:t>Client</a:t>
          </a:r>
          <a:endParaRPr lang="en-GB" dirty="0"/>
        </a:p>
      </dgm:t>
    </dgm:pt>
    <dgm:pt modelId="{5093D629-EA2A-48EE-A91F-C2517B627052}" type="parTrans" cxnId="{8A12875D-5CCD-44E5-A8EF-4507F9137717}">
      <dgm:prSet/>
      <dgm:spPr/>
      <dgm:t>
        <a:bodyPr/>
        <a:lstStyle/>
        <a:p>
          <a:endParaRPr lang="en-GB"/>
        </a:p>
      </dgm:t>
    </dgm:pt>
    <dgm:pt modelId="{04B8B17F-EC7F-4C7D-9E62-86D8362D1865}" type="sibTrans" cxnId="{8A12875D-5CCD-44E5-A8EF-4507F9137717}">
      <dgm:prSet/>
      <dgm:spPr/>
      <dgm:t>
        <a:bodyPr/>
        <a:lstStyle/>
        <a:p>
          <a:endParaRPr lang="en-GB"/>
        </a:p>
      </dgm:t>
    </dgm:pt>
    <dgm:pt modelId="{AAF9BD54-3719-4AD1-A09F-1441FB41AC62}">
      <dgm:prSet/>
      <dgm:spPr/>
      <dgm:t>
        <a:bodyPr/>
        <a:lstStyle/>
        <a:p>
          <a:r>
            <a:rPr lang="en-GB" dirty="0" smtClean="0"/>
            <a:t>Database</a:t>
          </a:r>
          <a:endParaRPr lang="en-GB" dirty="0"/>
        </a:p>
      </dgm:t>
    </dgm:pt>
    <dgm:pt modelId="{653235C1-C4E9-4450-88C0-FD5286550BC6}" type="parTrans" cxnId="{E70115BA-B27B-4873-B53E-82670F20F9F7}">
      <dgm:prSet/>
      <dgm:spPr/>
      <dgm:t>
        <a:bodyPr/>
        <a:lstStyle/>
        <a:p>
          <a:endParaRPr lang="en-GB"/>
        </a:p>
      </dgm:t>
    </dgm:pt>
    <dgm:pt modelId="{31A60CF9-E6EF-4693-B560-DC0C2D4A2D0C}" type="sibTrans" cxnId="{E70115BA-B27B-4873-B53E-82670F20F9F7}">
      <dgm:prSet/>
      <dgm:spPr/>
      <dgm:t>
        <a:bodyPr/>
        <a:lstStyle/>
        <a:p>
          <a:endParaRPr lang="en-GB"/>
        </a:p>
      </dgm:t>
    </dgm:pt>
    <dgm:pt modelId="{FFE3E140-A992-4340-8A77-16F5C6ECF649}">
      <dgm:prSet/>
      <dgm:spPr/>
      <dgm:t>
        <a:bodyPr/>
        <a:lstStyle/>
        <a:p>
          <a:endParaRPr lang="en-GB" dirty="0"/>
        </a:p>
      </dgm:t>
    </dgm:pt>
    <dgm:pt modelId="{4B32D41E-D9BA-4C8C-9AEE-5DEF62DEEC19}" type="sibTrans" cxnId="{7D3257BD-80FF-41D0-AB7D-EEE7FA95BDD7}">
      <dgm:prSet/>
      <dgm:spPr/>
      <dgm:t>
        <a:bodyPr/>
        <a:lstStyle/>
        <a:p>
          <a:endParaRPr lang="en-GB"/>
        </a:p>
      </dgm:t>
    </dgm:pt>
    <dgm:pt modelId="{A0342817-EE8D-44C7-BBE9-74D9EB09B04E}" type="parTrans" cxnId="{7D3257BD-80FF-41D0-AB7D-EEE7FA95BDD7}">
      <dgm:prSet/>
      <dgm:spPr/>
      <dgm:t>
        <a:bodyPr/>
        <a:lstStyle/>
        <a:p>
          <a:endParaRPr lang="en-GB"/>
        </a:p>
      </dgm:t>
    </dgm:pt>
    <dgm:pt modelId="{689157D0-BA24-4C69-8DEC-BB290FA3EDDE}">
      <dgm:prSet/>
      <dgm:spPr/>
      <dgm:t>
        <a:bodyPr/>
        <a:lstStyle/>
        <a:p>
          <a:r>
            <a:rPr lang="en-GB" dirty="0" smtClean="0"/>
            <a:t>Server</a:t>
          </a:r>
          <a:endParaRPr lang="en-GB" dirty="0"/>
        </a:p>
      </dgm:t>
    </dgm:pt>
    <dgm:pt modelId="{9D78CCF3-8DB0-4709-9499-45D220001EFE}" type="sibTrans" cxnId="{FAE0B782-00E3-4DDD-99FB-2A62C16FB7D5}">
      <dgm:prSet/>
      <dgm:spPr/>
      <dgm:t>
        <a:bodyPr/>
        <a:lstStyle/>
        <a:p>
          <a:endParaRPr lang="en-GB"/>
        </a:p>
      </dgm:t>
    </dgm:pt>
    <dgm:pt modelId="{E527691F-D231-445B-BFBE-34E34F6E14A0}" type="parTrans" cxnId="{FAE0B782-00E3-4DDD-99FB-2A62C16FB7D5}">
      <dgm:prSet/>
      <dgm:spPr/>
      <dgm:t>
        <a:bodyPr/>
        <a:lstStyle/>
        <a:p>
          <a:endParaRPr lang="en-GB"/>
        </a:p>
      </dgm:t>
    </dgm:pt>
    <dgm:pt modelId="{9D11A3C3-B9C6-4E9C-ADFB-3E1DF3779625}">
      <dgm:prSet/>
      <dgm:spPr/>
      <dgm:t>
        <a:bodyPr/>
        <a:lstStyle/>
        <a:p>
          <a:endParaRPr lang="en-GB" dirty="0"/>
        </a:p>
      </dgm:t>
    </dgm:pt>
    <dgm:pt modelId="{D688018D-8E3A-4587-BFF3-1D0EDB847CD7}" type="parTrans" cxnId="{704D3AF4-1738-4022-AC7F-33315B26C4CE}">
      <dgm:prSet/>
      <dgm:spPr/>
      <dgm:t>
        <a:bodyPr/>
        <a:lstStyle/>
        <a:p>
          <a:endParaRPr lang="en-GB"/>
        </a:p>
      </dgm:t>
    </dgm:pt>
    <dgm:pt modelId="{24D39383-9DB8-4760-A2DB-E2DBE82B7DAD}" type="sibTrans" cxnId="{704D3AF4-1738-4022-AC7F-33315B26C4CE}">
      <dgm:prSet/>
      <dgm:spPr/>
      <dgm:t>
        <a:bodyPr/>
        <a:lstStyle/>
        <a:p>
          <a:endParaRPr lang="en-GB"/>
        </a:p>
      </dgm:t>
    </dgm:pt>
    <dgm:pt modelId="{845B358A-419B-4335-BB4F-5CA2E023A4BA}">
      <dgm:prSet/>
      <dgm:spPr/>
      <dgm:t>
        <a:bodyPr/>
        <a:lstStyle/>
        <a:p>
          <a:endParaRPr lang="en-GB" dirty="0"/>
        </a:p>
      </dgm:t>
    </dgm:pt>
    <dgm:pt modelId="{B1201A2A-30B4-4CDF-94B3-39C7496A40AD}" type="parTrans" cxnId="{B6EB7611-4B12-45FD-80DA-757A2E6A9647}">
      <dgm:prSet/>
      <dgm:spPr/>
      <dgm:t>
        <a:bodyPr/>
        <a:lstStyle/>
        <a:p>
          <a:endParaRPr lang="en-GB"/>
        </a:p>
      </dgm:t>
    </dgm:pt>
    <dgm:pt modelId="{43B38EC3-0F50-4B8F-97DE-7C60DD1000BC}" type="sibTrans" cxnId="{B6EB7611-4B12-45FD-80DA-757A2E6A9647}">
      <dgm:prSet/>
      <dgm:spPr/>
      <dgm:t>
        <a:bodyPr/>
        <a:lstStyle/>
        <a:p>
          <a:endParaRPr lang="en-GB"/>
        </a:p>
      </dgm:t>
    </dgm:pt>
    <dgm:pt modelId="{A8638F67-AE57-4D7E-A267-A8A9218EC529}" type="pres">
      <dgm:prSet presAssocID="{35A3271C-46E1-4E2E-B5F1-37403259C4D1}" presName="Name0" presStyleCnt="0">
        <dgm:presLayoutVars>
          <dgm:dir/>
          <dgm:resizeHandles val="exact"/>
        </dgm:presLayoutVars>
      </dgm:prSet>
      <dgm:spPr/>
      <dgm:t>
        <a:bodyPr/>
        <a:lstStyle/>
        <a:p>
          <a:endParaRPr lang="en-GB"/>
        </a:p>
      </dgm:t>
    </dgm:pt>
    <dgm:pt modelId="{7DDED629-DF24-4CAA-A78C-0194EFDEE4BA}" type="pres">
      <dgm:prSet presAssocID="{35A3271C-46E1-4E2E-B5F1-37403259C4D1}" presName="fgShape" presStyleLbl="fgShp" presStyleIdx="0" presStyleCnt="1"/>
      <dgm:spPr>
        <a:noFill/>
        <a:ln>
          <a:noFill/>
        </a:ln>
      </dgm:spPr>
      <dgm:t>
        <a:bodyPr/>
        <a:lstStyle/>
        <a:p>
          <a:endParaRPr lang="en-GB"/>
        </a:p>
      </dgm:t>
    </dgm:pt>
    <dgm:pt modelId="{84A6919F-A253-4ABD-B9D6-5D0BF06DA837}" type="pres">
      <dgm:prSet presAssocID="{35A3271C-46E1-4E2E-B5F1-37403259C4D1}" presName="linComp" presStyleCnt="0"/>
      <dgm:spPr/>
      <dgm:t>
        <a:bodyPr/>
        <a:lstStyle/>
        <a:p>
          <a:endParaRPr lang="en-GB"/>
        </a:p>
      </dgm:t>
    </dgm:pt>
    <dgm:pt modelId="{DE80362F-B41B-442F-83EF-3F1817E322B3}" type="pres">
      <dgm:prSet presAssocID="{3E4409E7-91F1-4A64-A657-44F7DBB7B649}" presName="compNode" presStyleCnt="0"/>
      <dgm:spPr/>
      <dgm:t>
        <a:bodyPr/>
        <a:lstStyle/>
        <a:p>
          <a:endParaRPr lang="en-GB"/>
        </a:p>
      </dgm:t>
    </dgm:pt>
    <dgm:pt modelId="{A0969563-AB18-4C63-9925-0182CC9621F3}" type="pres">
      <dgm:prSet presAssocID="{3E4409E7-91F1-4A64-A657-44F7DBB7B649}" presName="bkgdShape" presStyleLbl="node1" presStyleIdx="0" presStyleCnt="3"/>
      <dgm:spPr/>
      <dgm:t>
        <a:bodyPr/>
        <a:lstStyle/>
        <a:p>
          <a:endParaRPr lang="en-GB"/>
        </a:p>
      </dgm:t>
    </dgm:pt>
    <dgm:pt modelId="{6D182F72-C219-4CDF-B96E-668A64070F5C}" type="pres">
      <dgm:prSet presAssocID="{3E4409E7-91F1-4A64-A657-44F7DBB7B649}" presName="nodeTx" presStyleLbl="node1" presStyleIdx="0" presStyleCnt="3">
        <dgm:presLayoutVars>
          <dgm:bulletEnabled val="1"/>
        </dgm:presLayoutVars>
      </dgm:prSet>
      <dgm:spPr/>
      <dgm:t>
        <a:bodyPr/>
        <a:lstStyle/>
        <a:p>
          <a:endParaRPr lang="en-GB"/>
        </a:p>
      </dgm:t>
    </dgm:pt>
    <dgm:pt modelId="{3DDCBAE8-C1B3-451C-A84C-02FDE80DB89F}" type="pres">
      <dgm:prSet presAssocID="{3E4409E7-91F1-4A64-A657-44F7DBB7B649}" presName="invisiNode" presStyleLbl="node1" presStyleIdx="0" presStyleCnt="3"/>
      <dgm:spPr/>
      <dgm:t>
        <a:bodyPr/>
        <a:lstStyle/>
        <a:p>
          <a:endParaRPr lang="en-GB"/>
        </a:p>
      </dgm:t>
    </dgm:pt>
    <dgm:pt modelId="{B2F8328F-B54E-4739-9BDE-62D7666011A6}" type="pres">
      <dgm:prSet presAssocID="{3E4409E7-91F1-4A64-A657-44F7DBB7B649}" presName="imagNode" presStyleLbl="fgImgPlace1" presStyleIdx="0" presStyleCnt="3"/>
      <dgm:spPr>
        <a:blipFill rotWithShape="0">
          <a:blip xmlns:r="http://schemas.openxmlformats.org/officeDocument/2006/relationships" r:embed="rId1"/>
          <a:stretch>
            <a:fillRect/>
          </a:stretch>
        </a:blipFill>
      </dgm:spPr>
      <dgm:t>
        <a:bodyPr/>
        <a:lstStyle/>
        <a:p>
          <a:endParaRPr lang="en-GB"/>
        </a:p>
      </dgm:t>
    </dgm:pt>
    <dgm:pt modelId="{525D7933-BC5C-4846-B2AF-049F84CE5125}" type="pres">
      <dgm:prSet presAssocID="{04B8B17F-EC7F-4C7D-9E62-86D8362D1865}" presName="sibTrans" presStyleLbl="sibTrans2D1" presStyleIdx="0" presStyleCnt="0"/>
      <dgm:spPr/>
      <dgm:t>
        <a:bodyPr/>
        <a:lstStyle/>
        <a:p>
          <a:endParaRPr lang="en-GB"/>
        </a:p>
      </dgm:t>
    </dgm:pt>
    <dgm:pt modelId="{75C1ECE6-6C70-4A22-B37D-A8DD225ECB22}" type="pres">
      <dgm:prSet presAssocID="{689157D0-BA24-4C69-8DEC-BB290FA3EDDE}" presName="compNode" presStyleCnt="0"/>
      <dgm:spPr/>
      <dgm:t>
        <a:bodyPr/>
        <a:lstStyle/>
        <a:p>
          <a:endParaRPr lang="en-GB"/>
        </a:p>
      </dgm:t>
    </dgm:pt>
    <dgm:pt modelId="{D47D647B-5144-48D3-92B2-A796963B105B}" type="pres">
      <dgm:prSet presAssocID="{689157D0-BA24-4C69-8DEC-BB290FA3EDDE}" presName="bkgdShape" presStyleLbl="node1" presStyleIdx="1" presStyleCnt="3"/>
      <dgm:spPr/>
      <dgm:t>
        <a:bodyPr/>
        <a:lstStyle/>
        <a:p>
          <a:endParaRPr lang="en-GB"/>
        </a:p>
      </dgm:t>
    </dgm:pt>
    <dgm:pt modelId="{18F24CEA-4762-4189-872D-37EF000F1B75}" type="pres">
      <dgm:prSet presAssocID="{689157D0-BA24-4C69-8DEC-BB290FA3EDDE}" presName="nodeTx" presStyleLbl="node1" presStyleIdx="1" presStyleCnt="3">
        <dgm:presLayoutVars>
          <dgm:bulletEnabled val="1"/>
        </dgm:presLayoutVars>
      </dgm:prSet>
      <dgm:spPr/>
      <dgm:t>
        <a:bodyPr/>
        <a:lstStyle/>
        <a:p>
          <a:endParaRPr lang="en-GB"/>
        </a:p>
      </dgm:t>
    </dgm:pt>
    <dgm:pt modelId="{503E0979-7878-4376-8EF1-F750E7E58E71}" type="pres">
      <dgm:prSet presAssocID="{689157D0-BA24-4C69-8DEC-BB290FA3EDDE}" presName="invisiNode" presStyleLbl="node1" presStyleIdx="1" presStyleCnt="3"/>
      <dgm:spPr/>
      <dgm:t>
        <a:bodyPr/>
        <a:lstStyle/>
        <a:p>
          <a:endParaRPr lang="en-GB"/>
        </a:p>
      </dgm:t>
    </dgm:pt>
    <dgm:pt modelId="{50B0F170-11B4-4C8C-9263-EE5449EE1535}" type="pres">
      <dgm:prSet presAssocID="{689157D0-BA24-4C69-8DEC-BB290FA3EDDE}" presName="imagNode" presStyleLbl="fgImgPlace1" presStyleIdx="1" presStyleCnt="3"/>
      <dgm:spPr>
        <a:blipFill rotWithShape="0">
          <a:blip xmlns:r="http://schemas.openxmlformats.org/officeDocument/2006/relationships" r:embed="rId2"/>
          <a:stretch>
            <a:fillRect/>
          </a:stretch>
        </a:blipFill>
      </dgm:spPr>
      <dgm:t>
        <a:bodyPr/>
        <a:lstStyle/>
        <a:p>
          <a:endParaRPr lang="en-GB"/>
        </a:p>
      </dgm:t>
    </dgm:pt>
    <dgm:pt modelId="{691BD3E1-C662-42BF-9B11-EA3F05DB06CF}" type="pres">
      <dgm:prSet presAssocID="{9D78CCF3-8DB0-4709-9499-45D220001EFE}" presName="sibTrans" presStyleLbl="sibTrans2D1" presStyleIdx="0" presStyleCnt="0"/>
      <dgm:spPr/>
      <dgm:t>
        <a:bodyPr/>
        <a:lstStyle/>
        <a:p>
          <a:endParaRPr lang="en-GB"/>
        </a:p>
      </dgm:t>
    </dgm:pt>
    <dgm:pt modelId="{4151DBEA-F4ED-4995-AB6D-B12E93922B9B}" type="pres">
      <dgm:prSet presAssocID="{AAF9BD54-3719-4AD1-A09F-1441FB41AC62}" presName="compNode" presStyleCnt="0"/>
      <dgm:spPr/>
      <dgm:t>
        <a:bodyPr/>
        <a:lstStyle/>
        <a:p>
          <a:endParaRPr lang="en-GB"/>
        </a:p>
      </dgm:t>
    </dgm:pt>
    <dgm:pt modelId="{936E0E2E-3DDC-4F35-B191-55C5AF3D573C}" type="pres">
      <dgm:prSet presAssocID="{AAF9BD54-3719-4AD1-A09F-1441FB41AC62}" presName="bkgdShape" presStyleLbl="node1" presStyleIdx="2" presStyleCnt="3"/>
      <dgm:spPr/>
      <dgm:t>
        <a:bodyPr/>
        <a:lstStyle/>
        <a:p>
          <a:endParaRPr lang="en-GB"/>
        </a:p>
      </dgm:t>
    </dgm:pt>
    <dgm:pt modelId="{E97DD60A-ADDF-46BF-A982-2944440D678F}" type="pres">
      <dgm:prSet presAssocID="{AAF9BD54-3719-4AD1-A09F-1441FB41AC62}" presName="nodeTx" presStyleLbl="node1" presStyleIdx="2" presStyleCnt="3">
        <dgm:presLayoutVars>
          <dgm:bulletEnabled val="1"/>
        </dgm:presLayoutVars>
      </dgm:prSet>
      <dgm:spPr/>
      <dgm:t>
        <a:bodyPr/>
        <a:lstStyle/>
        <a:p>
          <a:endParaRPr lang="en-GB"/>
        </a:p>
      </dgm:t>
    </dgm:pt>
    <dgm:pt modelId="{F638AD62-1478-4DFA-9B5E-9B6A265ED41B}" type="pres">
      <dgm:prSet presAssocID="{AAF9BD54-3719-4AD1-A09F-1441FB41AC62}" presName="invisiNode" presStyleLbl="node1" presStyleIdx="2" presStyleCnt="3"/>
      <dgm:spPr/>
      <dgm:t>
        <a:bodyPr/>
        <a:lstStyle/>
        <a:p>
          <a:endParaRPr lang="en-GB"/>
        </a:p>
      </dgm:t>
    </dgm:pt>
    <dgm:pt modelId="{611B9D92-7B9F-42B7-B033-2837107B1D29}" type="pres">
      <dgm:prSet presAssocID="{AAF9BD54-3719-4AD1-A09F-1441FB41AC62}" presName="imagNode" presStyleLbl="fgImgPlace1" presStyleIdx="2" presStyleCnt="3"/>
      <dgm:spPr>
        <a:blipFill rotWithShape="0">
          <a:blip xmlns:r="http://schemas.openxmlformats.org/officeDocument/2006/relationships" r:embed="rId3"/>
          <a:stretch>
            <a:fillRect/>
          </a:stretch>
        </a:blipFill>
      </dgm:spPr>
      <dgm:t>
        <a:bodyPr/>
        <a:lstStyle/>
        <a:p>
          <a:endParaRPr lang="en-GB"/>
        </a:p>
      </dgm:t>
    </dgm:pt>
  </dgm:ptLst>
  <dgm:cxnLst>
    <dgm:cxn modelId="{98D28B37-4DF0-4FFC-A586-014647E7F1FE}" type="presOf" srcId="{845B358A-419B-4335-BB4F-5CA2E023A4BA}" destId="{936E0E2E-3DDC-4F35-B191-55C5AF3D573C}" srcOrd="0" destOrd="1" presId="urn:microsoft.com/office/officeart/2005/8/layout/hList7#1"/>
    <dgm:cxn modelId="{0168A96B-80D3-439F-A475-1AB0064933A6}" type="presOf" srcId="{689157D0-BA24-4C69-8DEC-BB290FA3EDDE}" destId="{D47D647B-5144-48D3-92B2-A796963B105B}" srcOrd="0" destOrd="0" presId="urn:microsoft.com/office/officeart/2005/8/layout/hList7#1"/>
    <dgm:cxn modelId="{E70115BA-B27B-4873-B53E-82670F20F9F7}" srcId="{35A3271C-46E1-4E2E-B5F1-37403259C4D1}" destId="{AAF9BD54-3719-4AD1-A09F-1441FB41AC62}" srcOrd="2" destOrd="0" parTransId="{653235C1-C4E9-4450-88C0-FD5286550BC6}" sibTransId="{31A60CF9-E6EF-4693-B560-DC0C2D4A2D0C}"/>
    <dgm:cxn modelId="{951444AD-A476-4538-8645-54E908CBADC9}" type="presOf" srcId="{FFE3E140-A992-4340-8A77-16F5C6ECF649}" destId="{D47D647B-5144-48D3-92B2-A796963B105B}" srcOrd="0" destOrd="1" presId="urn:microsoft.com/office/officeart/2005/8/layout/hList7#1"/>
    <dgm:cxn modelId="{42255203-A7B2-4E18-97D1-1057947D4031}" type="presOf" srcId="{04B8B17F-EC7F-4C7D-9E62-86D8362D1865}" destId="{525D7933-BC5C-4846-B2AF-049F84CE5125}" srcOrd="0" destOrd="0" presId="urn:microsoft.com/office/officeart/2005/8/layout/hList7#1"/>
    <dgm:cxn modelId="{132082FF-8E1F-4BEE-A519-194771CB9F8A}" type="presOf" srcId="{845B358A-419B-4335-BB4F-5CA2E023A4BA}" destId="{E97DD60A-ADDF-46BF-A982-2944440D678F}" srcOrd="1" destOrd="1" presId="urn:microsoft.com/office/officeart/2005/8/layout/hList7#1"/>
    <dgm:cxn modelId="{174CD43C-F5BE-4851-AB0C-545E918799F9}" type="presOf" srcId="{35A3271C-46E1-4E2E-B5F1-37403259C4D1}" destId="{A8638F67-AE57-4D7E-A267-A8A9218EC529}" srcOrd="0" destOrd="0" presId="urn:microsoft.com/office/officeart/2005/8/layout/hList7#1"/>
    <dgm:cxn modelId="{704D3AF4-1738-4022-AC7F-33315B26C4CE}" srcId="{3E4409E7-91F1-4A64-A657-44F7DBB7B649}" destId="{9D11A3C3-B9C6-4E9C-ADFB-3E1DF3779625}" srcOrd="0" destOrd="0" parTransId="{D688018D-8E3A-4587-BFF3-1D0EDB847CD7}" sibTransId="{24D39383-9DB8-4760-A2DB-E2DBE82B7DAD}"/>
    <dgm:cxn modelId="{B6EB7611-4B12-45FD-80DA-757A2E6A9647}" srcId="{AAF9BD54-3719-4AD1-A09F-1441FB41AC62}" destId="{845B358A-419B-4335-BB4F-5CA2E023A4BA}" srcOrd="0" destOrd="0" parTransId="{B1201A2A-30B4-4CDF-94B3-39C7496A40AD}" sibTransId="{43B38EC3-0F50-4B8F-97DE-7C60DD1000BC}"/>
    <dgm:cxn modelId="{FAE0B782-00E3-4DDD-99FB-2A62C16FB7D5}" srcId="{35A3271C-46E1-4E2E-B5F1-37403259C4D1}" destId="{689157D0-BA24-4C69-8DEC-BB290FA3EDDE}" srcOrd="1" destOrd="0" parTransId="{E527691F-D231-445B-BFBE-34E34F6E14A0}" sibTransId="{9D78CCF3-8DB0-4709-9499-45D220001EFE}"/>
    <dgm:cxn modelId="{515301E1-F665-4ABA-AD3B-931D45FA5579}" type="presOf" srcId="{689157D0-BA24-4C69-8DEC-BB290FA3EDDE}" destId="{18F24CEA-4762-4189-872D-37EF000F1B75}" srcOrd="1" destOrd="0" presId="urn:microsoft.com/office/officeart/2005/8/layout/hList7#1"/>
    <dgm:cxn modelId="{2388C7BB-EB20-4413-8C5C-B103CEC10945}" type="presOf" srcId="{9D78CCF3-8DB0-4709-9499-45D220001EFE}" destId="{691BD3E1-C662-42BF-9B11-EA3F05DB06CF}" srcOrd="0" destOrd="0" presId="urn:microsoft.com/office/officeart/2005/8/layout/hList7#1"/>
    <dgm:cxn modelId="{7E747C74-CF30-400F-8733-36583B4D27C0}" type="presOf" srcId="{9D11A3C3-B9C6-4E9C-ADFB-3E1DF3779625}" destId="{A0969563-AB18-4C63-9925-0182CC9621F3}" srcOrd="0" destOrd="1" presId="urn:microsoft.com/office/officeart/2005/8/layout/hList7#1"/>
    <dgm:cxn modelId="{8A12875D-5CCD-44E5-A8EF-4507F9137717}" srcId="{35A3271C-46E1-4E2E-B5F1-37403259C4D1}" destId="{3E4409E7-91F1-4A64-A657-44F7DBB7B649}" srcOrd="0" destOrd="0" parTransId="{5093D629-EA2A-48EE-A91F-C2517B627052}" sibTransId="{04B8B17F-EC7F-4C7D-9E62-86D8362D1865}"/>
    <dgm:cxn modelId="{7D3257BD-80FF-41D0-AB7D-EEE7FA95BDD7}" srcId="{689157D0-BA24-4C69-8DEC-BB290FA3EDDE}" destId="{FFE3E140-A992-4340-8A77-16F5C6ECF649}" srcOrd="0" destOrd="0" parTransId="{A0342817-EE8D-44C7-BBE9-74D9EB09B04E}" sibTransId="{4B32D41E-D9BA-4C8C-9AEE-5DEF62DEEC19}"/>
    <dgm:cxn modelId="{D2DC765C-02D5-49CA-9E04-8DD115D7FFE9}" type="presOf" srcId="{AAF9BD54-3719-4AD1-A09F-1441FB41AC62}" destId="{936E0E2E-3DDC-4F35-B191-55C5AF3D573C}" srcOrd="0" destOrd="0" presId="urn:microsoft.com/office/officeart/2005/8/layout/hList7#1"/>
    <dgm:cxn modelId="{D81906FE-74F6-43A0-9390-07B03374D25D}" type="presOf" srcId="{9D11A3C3-B9C6-4E9C-ADFB-3E1DF3779625}" destId="{6D182F72-C219-4CDF-B96E-668A64070F5C}" srcOrd="1" destOrd="1" presId="urn:microsoft.com/office/officeart/2005/8/layout/hList7#1"/>
    <dgm:cxn modelId="{F168655D-F59B-4EC2-95EB-36463BAF8565}" type="presOf" srcId="{3E4409E7-91F1-4A64-A657-44F7DBB7B649}" destId="{A0969563-AB18-4C63-9925-0182CC9621F3}" srcOrd="0" destOrd="0" presId="urn:microsoft.com/office/officeart/2005/8/layout/hList7#1"/>
    <dgm:cxn modelId="{F52BDFC8-405E-4374-8583-4AEE1DF90A82}" type="presOf" srcId="{3E4409E7-91F1-4A64-A657-44F7DBB7B649}" destId="{6D182F72-C219-4CDF-B96E-668A64070F5C}" srcOrd="1" destOrd="0" presId="urn:microsoft.com/office/officeart/2005/8/layout/hList7#1"/>
    <dgm:cxn modelId="{726CD936-3E95-4664-A994-56C98E12E1D3}" type="presOf" srcId="{FFE3E140-A992-4340-8A77-16F5C6ECF649}" destId="{18F24CEA-4762-4189-872D-37EF000F1B75}" srcOrd="1" destOrd="1" presId="urn:microsoft.com/office/officeart/2005/8/layout/hList7#1"/>
    <dgm:cxn modelId="{E5790960-E99C-483F-ACCF-5A6E3D305893}" type="presOf" srcId="{AAF9BD54-3719-4AD1-A09F-1441FB41AC62}" destId="{E97DD60A-ADDF-46BF-A982-2944440D678F}" srcOrd="1" destOrd="0" presId="urn:microsoft.com/office/officeart/2005/8/layout/hList7#1"/>
    <dgm:cxn modelId="{87CB63FB-19E6-450C-B1E8-238222077DE4}" type="presParOf" srcId="{A8638F67-AE57-4D7E-A267-A8A9218EC529}" destId="{7DDED629-DF24-4CAA-A78C-0194EFDEE4BA}" srcOrd="0" destOrd="0" presId="urn:microsoft.com/office/officeart/2005/8/layout/hList7#1"/>
    <dgm:cxn modelId="{38F78B84-DB83-43BC-A856-A7887DF2EB56}" type="presParOf" srcId="{A8638F67-AE57-4D7E-A267-A8A9218EC529}" destId="{84A6919F-A253-4ABD-B9D6-5D0BF06DA837}" srcOrd="1" destOrd="0" presId="urn:microsoft.com/office/officeart/2005/8/layout/hList7#1"/>
    <dgm:cxn modelId="{63F45D2F-CEB2-426C-885A-DBCA18C52F92}" type="presParOf" srcId="{84A6919F-A253-4ABD-B9D6-5D0BF06DA837}" destId="{DE80362F-B41B-442F-83EF-3F1817E322B3}" srcOrd="0" destOrd="0" presId="urn:microsoft.com/office/officeart/2005/8/layout/hList7#1"/>
    <dgm:cxn modelId="{6C11AA2C-B1B6-4AF1-BAE0-EF906B5D6F10}" type="presParOf" srcId="{DE80362F-B41B-442F-83EF-3F1817E322B3}" destId="{A0969563-AB18-4C63-9925-0182CC9621F3}" srcOrd="0" destOrd="0" presId="urn:microsoft.com/office/officeart/2005/8/layout/hList7#1"/>
    <dgm:cxn modelId="{DA1BEE0F-16DF-41EA-B590-2D4827AABAA9}" type="presParOf" srcId="{DE80362F-B41B-442F-83EF-3F1817E322B3}" destId="{6D182F72-C219-4CDF-B96E-668A64070F5C}" srcOrd="1" destOrd="0" presId="urn:microsoft.com/office/officeart/2005/8/layout/hList7#1"/>
    <dgm:cxn modelId="{AD79B06F-B0A2-472E-B163-2A6D9E942BB0}" type="presParOf" srcId="{DE80362F-B41B-442F-83EF-3F1817E322B3}" destId="{3DDCBAE8-C1B3-451C-A84C-02FDE80DB89F}" srcOrd="2" destOrd="0" presId="urn:microsoft.com/office/officeart/2005/8/layout/hList7#1"/>
    <dgm:cxn modelId="{E4836A5F-4DC8-4238-A955-A9D02F9F3C6D}" type="presParOf" srcId="{DE80362F-B41B-442F-83EF-3F1817E322B3}" destId="{B2F8328F-B54E-4739-9BDE-62D7666011A6}" srcOrd="3" destOrd="0" presId="urn:microsoft.com/office/officeart/2005/8/layout/hList7#1"/>
    <dgm:cxn modelId="{1949045B-3A04-4CEE-8818-D54D56AC7595}" type="presParOf" srcId="{84A6919F-A253-4ABD-B9D6-5D0BF06DA837}" destId="{525D7933-BC5C-4846-B2AF-049F84CE5125}" srcOrd="1" destOrd="0" presId="urn:microsoft.com/office/officeart/2005/8/layout/hList7#1"/>
    <dgm:cxn modelId="{6C127D6E-71C8-4637-ACF2-429CE6BD260B}" type="presParOf" srcId="{84A6919F-A253-4ABD-B9D6-5D0BF06DA837}" destId="{75C1ECE6-6C70-4A22-B37D-A8DD225ECB22}" srcOrd="2" destOrd="0" presId="urn:microsoft.com/office/officeart/2005/8/layout/hList7#1"/>
    <dgm:cxn modelId="{A20FB3B9-8665-491F-97E9-884E9F7AB954}" type="presParOf" srcId="{75C1ECE6-6C70-4A22-B37D-A8DD225ECB22}" destId="{D47D647B-5144-48D3-92B2-A796963B105B}" srcOrd="0" destOrd="0" presId="urn:microsoft.com/office/officeart/2005/8/layout/hList7#1"/>
    <dgm:cxn modelId="{C6E35A34-920C-4D39-8C50-9733CC90DC8B}" type="presParOf" srcId="{75C1ECE6-6C70-4A22-B37D-A8DD225ECB22}" destId="{18F24CEA-4762-4189-872D-37EF000F1B75}" srcOrd="1" destOrd="0" presId="urn:microsoft.com/office/officeart/2005/8/layout/hList7#1"/>
    <dgm:cxn modelId="{E9D5F0DD-FCFB-41EC-BA30-20598FE9AD20}" type="presParOf" srcId="{75C1ECE6-6C70-4A22-B37D-A8DD225ECB22}" destId="{503E0979-7878-4376-8EF1-F750E7E58E71}" srcOrd="2" destOrd="0" presId="urn:microsoft.com/office/officeart/2005/8/layout/hList7#1"/>
    <dgm:cxn modelId="{F3BD8323-0961-4FF0-A041-1227EB2C3482}" type="presParOf" srcId="{75C1ECE6-6C70-4A22-B37D-A8DD225ECB22}" destId="{50B0F170-11B4-4C8C-9263-EE5449EE1535}" srcOrd="3" destOrd="0" presId="urn:microsoft.com/office/officeart/2005/8/layout/hList7#1"/>
    <dgm:cxn modelId="{21D5BD89-3F80-4650-9C1C-EFCB76804241}" type="presParOf" srcId="{84A6919F-A253-4ABD-B9D6-5D0BF06DA837}" destId="{691BD3E1-C662-42BF-9B11-EA3F05DB06CF}" srcOrd="3" destOrd="0" presId="urn:microsoft.com/office/officeart/2005/8/layout/hList7#1"/>
    <dgm:cxn modelId="{BBFA1B11-C0BC-4BA5-A62E-0BC6E222C593}" type="presParOf" srcId="{84A6919F-A253-4ABD-B9D6-5D0BF06DA837}" destId="{4151DBEA-F4ED-4995-AB6D-B12E93922B9B}" srcOrd="4" destOrd="0" presId="urn:microsoft.com/office/officeart/2005/8/layout/hList7#1"/>
    <dgm:cxn modelId="{06EB65B9-B70F-4851-BD1F-031B3F7CC398}" type="presParOf" srcId="{4151DBEA-F4ED-4995-AB6D-B12E93922B9B}" destId="{936E0E2E-3DDC-4F35-B191-55C5AF3D573C}" srcOrd="0" destOrd="0" presId="urn:microsoft.com/office/officeart/2005/8/layout/hList7#1"/>
    <dgm:cxn modelId="{71ED03DC-1EA8-460D-8B50-6E75C9C54AD9}" type="presParOf" srcId="{4151DBEA-F4ED-4995-AB6D-B12E93922B9B}" destId="{E97DD60A-ADDF-46BF-A982-2944440D678F}" srcOrd="1" destOrd="0" presId="urn:microsoft.com/office/officeart/2005/8/layout/hList7#1"/>
    <dgm:cxn modelId="{63B82023-E547-4171-90D1-D1702B9AE880}" type="presParOf" srcId="{4151DBEA-F4ED-4995-AB6D-B12E93922B9B}" destId="{F638AD62-1478-4DFA-9B5E-9B6A265ED41B}" srcOrd="2" destOrd="0" presId="urn:microsoft.com/office/officeart/2005/8/layout/hList7#1"/>
    <dgm:cxn modelId="{6372DA1B-E408-4456-AD4E-E25FC5FE8E1A}" type="presParOf" srcId="{4151DBEA-F4ED-4995-AB6D-B12E93922B9B}" destId="{611B9D92-7B9F-42B7-B033-2837107B1D29}"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59C064-4EA9-498C-9B1F-C6288CD5154C}"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GB"/>
        </a:p>
      </dgm:t>
    </dgm:pt>
    <dgm:pt modelId="{FEA9359D-468F-47DC-93AB-BDBCA4523566}">
      <dgm:prSet/>
      <dgm:spPr/>
      <dgm:t>
        <a:bodyPr/>
        <a:lstStyle/>
        <a:p>
          <a:pPr rtl="0"/>
          <a:r>
            <a:rPr lang="en-GB" b="0" dirty="0" smtClean="0"/>
            <a:t>3D</a:t>
          </a:r>
          <a:endParaRPr lang="en-GB" b="0" dirty="0"/>
        </a:p>
      </dgm:t>
    </dgm:pt>
    <dgm:pt modelId="{FBD1BBBE-42F9-4351-8D4E-01C9B846816F}" type="parTrans" cxnId="{7BAF11F9-9E89-4969-8EEE-21B5B4167056}">
      <dgm:prSet/>
      <dgm:spPr/>
      <dgm:t>
        <a:bodyPr/>
        <a:lstStyle/>
        <a:p>
          <a:endParaRPr lang="en-GB" b="0"/>
        </a:p>
      </dgm:t>
    </dgm:pt>
    <dgm:pt modelId="{EDE4F176-D29E-4D3C-90DA-58775875B7CD}" type="sibTrans" cxnId="{7BAF11F9-9E89-4969-8EEE-21B5B4167056}">
      <dgm:prSet/>
      <dgm:spPr/>
      <dgm:t>
        <a:bodyPr/>
        <a:lstStyle/>
        <a:p>
          <a:endParaRPr lang="en-GB" b="0"/>
        </a:p>
      </dgm:t>
    </dgm:pt>
    <dgm:pt modelId="{DA4873E4-1AD6-4F4C-B7CA-D94BCB5A7676}">
      <dgm:prSet/>
      <dgm:spPr/>
      <dgm:t>
        <a:bodyPr/>
        <a:lstStyle/>
        <a:p>
          <a:pPr rtl="0"/>
          <a:r>
            <a:rPr lang="en-GB" b="0" dirty="0" smtClean="0"/>
            <a:t>Text</a:t>
          </a:r>
        </a:p>
      </dgm:t>
    </dgm:pt>
    <dgm:pt modelId="{0D4A4CBD-8B24-4A2A-878D-6B890F6340D3}" type="parTrans" cxnId="{01D28C4B-1008-42E4-9550-931945EFCE69}">
      <dgm:prSet/>
      <dgm:spPr/>
      <dgm:t>
        <a:bodyPr/>
        <a:lstStyle/>
        <a:p>
          <a:endParaRPr lang="en-GB" b="0"/>
        </a:p>
      </dgm:t>
    </dgm:pt>
    <dgm:pt modelId="{200A3163-89EC-4D0B-A2E7-1E2C945CB8E7}" type="sibTrans" cxnId="{01D28C4B-1008-42E4-9550-931945EFCE69}">
      <dgm:prSet/>
      <dgm:spPr/>
      <dgm:t>
        <a:bodyPr/>
        <a:lstStyle/>
        <a:p>
          <a:endParaRPr lang="en-GB" b="0"/>
        </a:p>
      </dgm:t>
    </dgm:pt>
    <dgm:pt modelId="{D2BA5895-0D4D-46DB-99F5-F9B1221820B7}">
      <dgm:prSet/>
      <dgm:spPr/>
      <dgm:t>
        <a:bodyPr/>
        <a:lstStyle/>
        <a:p>
          <a:pPr rtl="0"/>
          <a:r>
            <a:rPr lang="en-GB" b="0" dirty="0" smtClean="0"/>
            <a:t>Binary</a:t>
          </a:r>
        </a:p>
      </dgm:t>
    </dgm:pt>
    <dgm:pt modelId="{213B839B-F622-4771-AEC0-777D53AA4EA3}" type="parTrans" cxnId="{C7CB696A-CD04-442D-8EBC-89F16249837E}">
      <dgm:prSet/>
      <dgm:spPr/>
      <dgm:t>
        <a:bodyPr/>
        <a:lstStyle/>
        <a:p>
          <a:endParaRPr lang="en-GB" b="0"/>
        </a:p>
      </dgm:t>
    </dgm:pt>
    <dgm:pt modelId="{321D6602-D552-4EBA-A671-FB5FB7B4117C}" type="sibTrans" cxnId="{C7CB696A-CD04-442D-8EBC-89F16249837E}">
      <dgm:prSet/>
      <dgm:spPr/>
      <dgm:t>
        <a:bodyPr/>
        <a:lstStyle/>
        <a:p>
          <a:endParaRPr lang="en-GB" b="0"/>
        </a:p>
      </dgm:t>
    </dgm:pt>
    <dgm:pt modelId="{C2AAE17F-38FE-4789-BC55-83198407E687}">
      <dgm:prSet/>
      <dgm:spPr/>
      <dgm:t>
        <a:bodyPr/>
        <a:lstStyle/>
        <a:p>
          <a:pPr rtl="0"/>
          <a:r>
            <a:rPr lang="en-GB" b="0" dirty="0" smtClean="0"/>
            <a:t>Data</a:t>
          </a:r>
        </a:p>
      </dgm:t>
    </dgm:pt>
    <dgm:pt modelId="{7BD1E97A-5D72-482D-AD4D-340919C1456F}" type="parTrans" cxnId="{9B0DF053-26B4-402B-B02F-D2F8EFEF9BC6}">
      <dgm:prSet/>
      <dgm:spPr/>
      <dgm:t>
        <a:bodyPr/>
        <a:lstStyle/>
        <a:p>
          <a:endParaRPr lang="en-GB" b="0"/>
        </a:p>
      </dgm:t>
    </dgm:pt>
    <dgm:pt modelId="{9629F998-8A42-4904-BF9F-362C70AC14A6}" type="sibTrans" cxnId="{9B0DF053-26B4-402B-B02F-D2F8EFEF9BC6}">
      <dgm:prSet/>
      <dgm:spPr/>
      <dgm:t>
        <a:bodyPr/>
        <a:lstStyle/>
        <a:p>
          <a:endParaRPr lang="en-GB" b="0"/>
        </a:p>
      </dgm:t>
    </dgm:pt>
    <dgm:pt modelId="{55161BEA-B9A6-4F08-99CA-046230736577}">
      <dgm:prSet/>
      <dgm:spPr/>
      <dgm:t>
        <a:bodyPr/>
        <a:lstStyle/>
        <a:p>
          <a:pPr rtl="0"/>
          <a:r>
            <a:rPr lang="en-GB" b="0" dirty="0" smtClean="0"/>
            <a:t>X3D</a:t>
          </a:r>
        </a:p>
      </dgm:t>
    </dgm:pt>
    <dgm:pt modelId="{7B828FD2-6EBB-4FA4-B8C6-D364F90E9ED2}" type="parTrans" cxnId="{3FBBD289-308B-4E71-A979-83C88DD03D0D}">
      <dgm:prSet/>
      <dgm:spPr/>
      <dgm:t>
        <a:bodyPr/>
        <a:lstStyle/>
        <a:p>
          <a:endParaRPr lang="en-GB" b="0"/>
        </a:p>
      </dgm:t>
    </dgm:pt>
    <dgm:pt modelId="{5753A7EA-BCB9-4073-BDB0-2A735392104A}" type="sibTrans" cxnId="{3FBBD289-308B-4E71-A979-83C88DD03D0D}">
      <dgm:prSet/>
      <dgm:spPr/>
      <dgm:t>
        <a:bodyPr/>
        <a:lstStyle/>
        <a:p>
          <a:endParaRPr lang="en-GB" b="0"/>
        </a:p>
      </dgm:t>
    </dgm:pt>
    <dgm:pt modelId="{79424534-0A7B-4CC7-83B7-EF7EEB5A4766}">
      <dgm:prSet/>
      <dgm:spPr/>
      <dgm:t>
        <a:bodyPr/>
        <a:lstStyle/>
        <a:p>
          <a:pPr rtl="0"/>
          <a:r>
            <a:rPr lang="en-GB" b="0" dirty="0" smtClean="0"/>
            <a:t>JSON</a:t>
          </a:r>
        </a:p>
      </dgm:t>
    </dgm:pt>
    <dgm:pt modelId="{0084941D-8517-471C-85BE-721D3C27FC47}" type="parTrans" cxnId="{48F3E43E-9E4C-4DC9-9483-767E6AFB90F0}">
      <dgm:prSet/>
      <dgm:spPr/>
      <dgm:t>
        <a:bodyPr/>
        <a:lstStyle/>
        <a:p>
          <a:endParaRPr lang="en-GB" b="0"/>
        </a:p>
      </dgm:t>
    </dgm:pt>
    <dgm:pt modelId="{EDC6EE0F-0FFF-43AB-8B3A-9AC5A2FEA0AE}" type="sibTrans" cxnId="{48F3E43E-9E4C-4DC9-9483-767E6AFB90F0}">
      <dgm:prSet/>
      <dgm:spPr/>
      <dgm:t>
        <a:bodyPr/>
        <a:lstStyle/>
        <a:p>
          <a:endParaRPr lang="en-GB" b="0"/>
        </a:p>
      </dgm:t>
    </dgm:pt>
    <dgm:pt modelId="{467DB0B5-AE0D-46CB-9629-EFAB9B122820}">
      <dgm:prSet/>
      <dgm:spPr/>
      <dgm:t>
        <a:bodyPr/>
        <a:lstStyle/>
        <a:p>
          <a:pPr rtl="0"/>
          <a:r>
            <a:rPr lang="en-GB" b="0" dirty="0" smtClean="0"/>
            <a:t>XML</a:t>
          </a:r>
        </a:p>
      </dgm:t>
    </dgm:pt>
    <dgm:pt modelId="{473EF2AD-84E3-44FD-A7E2-28A46468A669}" type="parTrans" cxnId="{86272306-9C13-4775-94D7-C9E62D030539}">
      <dgm:prSet/>
      <dgm:spPr/>
      <dgm:t>
        <a:bodyPr/>
        <a:lstStyle/>
        <a:p>
          <a:endParaRPr lang="en-GB" b="0"/>
        </a:p>
      </dgm:t>
    </dgm:pt>
    <dgm:pt modelId="{A2B89983-8828-4524-8072-F50C63BB8B1B}" type="sibTrans" cxnId="{86272306-9C13-4775-94D7-C9E62D030539}">
      <dgm:prSet/>
      <dgm:spPr/>
      <dgm:t>
        <a:bodyPr/>
        <a:lstStyle/>
        <a:p>
          <a:endParaRPr lang="en-GB" b="0"/>
        </a:p>
      </dgm:t>
    </dgm:pt>
    <dgm:pt modelId="{301D61B0-16F7-4CE8-8166-AB8AC918B650}">
      <dgm:prSet/>
      <dgm:spPr/>
      <dgm:t>
        <a:bodyPr/>
        <a:lstStyle/>
        <a:p>
          <a:pPr rtl="0"/>
          <a:r>
            <a:rPr lang="en-GB" b="0" dirty="0" smtClean="0"/>
            <a:t>Unstructured</a:t>
          </a:r>
        </a:p>
      </dgm:t>
    </dgm:pt>
    <dgm:pt modelId="{FF1B8FF3-FE2A-4F0E-A2D0-0C77E2833B0B}" type="parTrans" cxnId="{0F1D6730-D532-4DE7-8F25-465A3481327C}">
      <dgm:prSet/>
      <dgm:spPr/>
      <dgm:t>
        <a:bodyPr/>
        <a:lstStyle/>
        <a:p>
          <a:endParaRPr lang="en-GB" b="0"/>
        </a:p>
      </dgm:t>
    </dgm:pt>
    <dgm:pt modelId="{CACC72AE-2B60-4987-893B-7B143E4A07DA}" type="sibTrans" cxnId="{0F1D6730-D532-4DE7-8F25-465A3481327C}">
      <dgm:prSet/>
      <dgm:spPr/>
      <dgm:t>
        <a:bodyPr/>
        <a:lstStyle/>
        <a:p>
          <a:endParaRPr lang="en-GB" b="0"/>
        </a:p>
      </dgm:t>
    </dgm:pt>
    <dgm:pt modelId="{0D0BCC5A-735B-4FE2-8457-E87514226CFD}">
      <dgm:prSet/>
      <dgm:spPr/>
      <dgm:t>
        <a:bodyPr/>
        <a:lstStyle/>
        <a:p>
          <a:pPr rtl="0"/>
          <a:r>
            <a:rPr lang="en-GB" b="0" dirty="0" err="1" smtClean="0"/>
            <a:t>glTF</a:t>
          </a:r>
          <a:endParaRPr lang="en-GB" b="0" dirty="0" smtClean="0"/>
        </a:p>
      </dgm:t>
    </dgm:pt>
    <dgm:pt modelId="{72D3F103-EB83-47A6-BAD4-8A447ADA4068}" type="parTrans" cxnId="{3410D884-CB62-4FE7-B2C7-964927F2219A}">
      <dgm:prSet/>
      <dgm:spPr/>
      <dgm:t>
        <a:bodyPr/>
        <a:lstStyle/>
        <a:p>
          <a:endParaRPr lang="en-GB" b="0"/>
        </a:p>
      </dgm:t>
    </dgm:pt>
    <dgm:pt modelId="{D4AA4007-D374-4402-94F3-427880073B66}" type="sibTrans" cxnId="{3410D884-CB62-4FE7-B2C7-964927F2219A}">
      <dgm:prSet/>
      <dgm:spPr/>
      <dgm:t>
        <a:bodyPr/>
        <a:lstStyle/>
        <a:p>
          <a:endParaRPr lang="en-GB" b="0"/>
        </a:p>
      </dgm:t>
    </dgm:pt>
    <dgm:pt modelId="{3F4DA2D9-87D6-4104-BED2-CFCEFD8987D2}">
      <dgm:prSet/>
      <dgm:spPr/>
      <dgm:t>
        <a:bodyPr/>
        <a:lstStyle/>
        <a:p>
          <a:pPr algn="ctr" rtl="0"/>
          <a:r>
            <a:rPr lang="en-GB" b="0" smtClean="0"/>
            <a:t>XML3D</a:t>
          </a:r>
          <a:endParaRPr lang="en-GB" b="0" dirty="0" smtClean="0"/>
        </a:p>
      </dgm:t>
    </dgm:pt>
    <dgm:pt modelId="{2F15B655-83E4-4A8A-AC1B-88C330BA947C}" type="parTrans" cxnId="{34014E53-06B0-4C1E-BCF4-AE07B364A8B1}">
      <dgm:prSet/>
      <dgm:spPr/>
      <dgm:t>
        <a:bodyPr/>
        <a:lstStyle/>
        <a:p>
          <a:endParaRPr lang="en-GB" b="0"/>
        </a:p>
      </dgm:t>
    </dgm:pt>
    <dgm:pt modelId="{A17A9936-4E1B-4803-9055-D655905CE3D8}" type="sibTrans" cxnId="{34014E53-06B0-4C1E-BCF4-AE07B364A8B1}">
      <dgm:prSet/>
      <dgm:spPr/>
      <dgm:t>
        <a:bodyPr/>
        <a:lstStyle/>
        <a:p>
          <a:endParaRPr lang="en-GB" b="0"/>
        </a:p>
      </dgm:t>
    </dgm:pt>
    <dgm:pt modelId="{50D2AD66-842A-48E2-BAB3-C7E3EDB0464A}">
      <dgm:prSet/>
      <dgm:spPr/>
      <dgm:t>
        <a:bodyPr/>
        <a:lstStyle/>
        <a:p>
          <a:pPr rtl="0"/>
          <a:r>
            <a:rPr lang="en-GB" b="0" dirty="0" smtClean="0"/>
            <a:t>Multi-purpose</a:t>
          </a:r>
        </a:p>
      </dgm:t>
    </dgm:pt>
    <dgm:pt modelId="{D1715C04-E3F2-4B2B-BFEE-236A872543AD}" type="parTrans" cxnId="{AE8D010B-159B-48AB-A7A3-7558CA4BA6C5}">
      <dgm:prSet/>
      <dgm:spPr/>
      <dgm:t>
        <a:bodyPr/>
        <a:lstStyle/>
        <a:p>
          <a:endParaRPr lang="en-GB" b="0"/>
        </a:p>
      </dgm:t>
    </dgm:pt>
    <dgm:pt modelId="{1DE3ADD4-CE2A-4593-8431-5BF4E5F99B9D}" type="sibTrans" cxnId="{AE8D010B-159B-48AB-A7A3-7558CA4BA6C5}">
      <dgm:prSet/>
      <dgm:spPr/>
      <dgm:t>
        <a:bodyPr/>
        <a:lstStyle/>
        <a:p>
          <a:endParaRPr lang="en-GB" b="0"/>
        </a:p>
      </dgm:t>
    </dgm:pt>
    <dgm:pt modelId="{260D01C6-F694-496B-B81B-43874622320D}">
      <dgm:prSet/>
      <dgm:spPr/>
      <dgm:t>
        <a:bodyPr/>
        <a:lstStyle/>
        <a:p>
          <a:pPr rtl="0"/>
          <a:r>
            <a:rPr lang="en-GB" b="0" dirty="0" smtClean="0"/>
            <a:t>XMI</a:t>
          </a:r>
        </a:p>
      </dgm:t>
    </dgm:pt>
    <dgm:pt modelId="{6F571CDF-B0BC-4B0A-B852-D6A339BCE4A0}" type="parTrans" cxnId="{FA0E7823-94CB-4848-8B7B-2EB30E0D1AA6}">
      <dgm:prSet/>
      <dgm:spPr/>
      <dgm:t>
        <a:bodyPr/>
        <a:lstStyle/>
        <a:p>
          <a:endParaRPr lang="en-GB" b="0"/>
        </a:p>
      </dgm:t>
    </dgm:pt>
    <dgm:pt modelId="{0CFE7EEE-B1FE-4FC8-853A-08773822EC4C}" type="sibTrans" cxnId="{FA0E7823-94CB-4848-8B7B-2EB30E0D1AA6}">
      <dgm:prSet/>
      <dgm:spPr/>
      <dgm:t>
        <a:bodyPr/>
        <a:lstStyle/>
        <a:p>
          <a:endParaRPr lang="en-GB" b="0"/>
        </a:p>
      </dgm:t>
    </dgm:pt>
    <dgm:pt modelId="{27C516E5-88AA-45BC-918A-7D2C99FE5584}">
      <dgm:prSet/>
      <dgm:spPr/>
      <dgm:t>
        <a:bodyPr/>
        <a:lstStyle/>
        <a:p>
          <a:pPr rtl="0"/>
          <a:r>
            <a:rPr lang="en-GB" b="0" dirty="0" err="1" smtClean="0"/>
            <a:t>FastInfoset</a:t>
          </a:r>
          <a:endParaRPr lang="en-GB" b="0" dirty="0" smtClean="0"/>
        </a:p>
      </dgm:t>
    </dgm:pt>
    <dgm:pt modelId="{B9C8A6DC-3451-4FBB-93BE-E1C76708653B}" type="parTrans" cxnId="{E3256870-10AB-4C66-99D3-C3E53DE480D0}">
      <dgm:prSet/>
      <dgm:spPr/>
      <dgm:t>
        <a:bodyPr/>
        <a:lstStyle/>
        <a:p>
          <a:endParaRPr lang="en-GB" b="0"/>
        </a:p>
      </dgm:t>
    </dgm:pt>
    <dgm:pt modelId="{C107C2BD-9F5B-47D1-9C63-0FF6072F88E1}" type="sibTrans" cxnId="{E3256870-10AB-4C66-99D3-C3E53DE480D0}">
      <dgm:prSet/>
      <dgm:spPr/>
      <dgm:t>
        <a:bodyPr/>
        <a:lstStyle/>
        <a:p>
          <a:endParaRPr lang="en-GB" b="0"/>
        </a:p>
      </dgm:t>
    </dgm:pt>
    <dgm:pt modelId="{E5674726-A89B-4709-9A17-3B2523683CFC}">
      <dgm:prSet/>
      <dgm:spPr/>
      <dgm:t>
        <a:bodyPr/>
        <a:lstStyle/>
        <a:p>
          <a:pPr rtl="0"/>
          <a:r>
            <a:rPr lang="en-GB" b="0" dirty="0" smtClean="0"/>
            <a:t>BSON</a:t>
          </a:r>
        </a:p>
      </dgm:t>
    </dgm:pt>
    <dgm:pt modelId="{DC411071-6BBB-4169-878F-4B2697E77F12}" type="parTrans" cxnId="{D06BB9A8-ABF9-43CC-AF9A-59DC6CF51B6C}">
      <dgm:prSet/>
      <dgm:spPr/>
      <dgm:t>
        <a:bodyPr/>
        <a:lstStyle/>
        <a:p>
          <a:endParaRPr lang="en-GB" b="0"/>
        </a:p>
      </dgm:t>
    </dgm:pt>
    <dgm:pt modelId="{68773189-ADE6-4DBB-938D-6B0925BE772A}" type="sibTrans" cxnId="{D06BB9A8-ABF9-43CC-AF9A-59DC6CF51B6C}">
      <dgm:prSet/>
      <dgm:spPr/>
      <dgm:t>
        <a:bodyPr/>
        <a:lstStyle/>
        <a:p>
          <a:endParaRPr lang="en-GB" b="0"/>
        </a:p>
      </dgm:t>
    </dgm:pt>
    <dgm:pt modelId="{432F0D77-100D-4CEF-93AE-28ABC0D963CD}">
      <dgm:prSet/>
      <dgm:spPr/>
      <dgm:t>
        <a:bodyPr/>
        <a:lstStyle/>
        <a:p>
          <a:pPr rtl="0"/>
          <a:r>
            <a:rPr lang="en-GB" b="0" dirty="0" smtClean="0"/>
            <a:t>3D Specific</a:t>
          </a:r>
        </a:p>
      </dgm:t>
    </dgm:pt>
    <dgm:pt modelId="{4AECC207-3D99-46F0-9D77-73E988720302}" type="parTrans" cxnId="{EEC42829-4083-4D61-898D-BC153FA6D1FE}">
      <dgm:prSet/>
      <dgm:spPr/>
      <dgm:t>
        <a:bodyPr/>
        <a:lstStyle/>
        <a:p>
          <a:endParaRPr lang="en-GB" b="0"/>
        </a:p>
      </dgm:t>
    </dgm:pt>
    <dgm:pt modelId="{57EC24DF-5C8B-4387-87B3-EFACAFFF70E1}" type="sibTrans" cxnId="{EEC42829-4083-4D61-898D-BC153FA6D1FE}">
      <dgm:prSet/>
      <dgm:spPr/>
      <dgm:t>
        <a:bodyPr/>
        <a:lstStyle/>
        <a:p>
          <a:endParaRPr lang="en-GB" b="0"/>
        </a:p>
      </dgm:t>
    </dgm:pt>
    <dgm:pt modelId="{14414A4C-3263-45D1-98E6-E4B4A3EECB9B}">
      <dgm:prSet/>
      <dgm:spPr/>
      <dgm:t>
        <a:bodyPr/>
        <a:lstStyle/>
        <a:p>
          <a:pPr algn="ctr" rtl="0"/>
          <a:r>
            <a:rPr lang="en-GB" b="0" dirty="0" smtClean="0"/>
            <a:t>Document</a:t>
          </a:r>
        </a:p>
      </dgm:t>
    </dgm:pt>
    <dgm:pt modelId="{5CACDC31-9023-4904-833A-7F441AA074BB}" type="parTrans" cxnId="{0F77F9B9-E013-4AED-B8AF-382C841C0787}">
      <dgm:prSet/>
      <dgm:spPr/>
      <dgm:t>
        <a:bodyPr/>
        <a:lstStyle/>
        <a:p>
          <a:endParaRPr lang="en-GB" b="0"/>
        </a:p>
      </dgm:t>
    </dgm:pt>
    <dgm:pt modelId="{67621D7A-8FBB-48C7-A391-E345113FC65A}" type="sibTrans" cxnId="{0F77F9B9-E013-4AED-B8AF-382C841C0787}">
      <dgm:prSet/>
      <dgm:spPr/>
      <dgm:t>
        <a:bodyPr/>
        <a:lstStyle/>
        <a:p>
          <a:endParaRPr lang="en-GB" b="0"/>
        </a:p>
      </dgm:t>
    </dgm:pt>
    <dgm:pt modelId="{E6D1ECAA-1FFC-4139-BFBD-A8783FD50E94}">
      <dgm:prSet/>
      <dgm:spPr/>
      <dgm:t>
        <a:bodyPr/>
        <a:lstStyle/>
        <a:p>
          <a:pPr rtl="0"/>
          <a:r>
            <a:rPr lang="en-GB" b="0" dirty="0" smtClean="0"/>
            <a:t>File Formats</a:t>
          </a:r>
        </a:p>
      </dgm:t>
    </dgm:pt>
    <dgm:pt modelId="{AAC78502-1203-493F-8E04-9A5E07A3E9F9}" type="parTrans" cxnId="{F5959557-D15D-4DCE-B12F-DC6D61BDCE98}">
      <dgm:prSet/>
      <dgm:spPr/>
      <dgm:t>
        <a:bodyPr/>
        <a:lstStyle/>
        <a:p>
          <a:endParaRPr lang="en-GB" b="0"/>
        </a:p>
      </dgm:t>
    </dgm:pt>
    <dgm:pt modelId="{41A392DB-E65A-4F0E-8484-E4CF971D1645}" type="sibTrans" cxnId="{F5959557-D15D-4DCE-B12F-DC6D61BDCE98}">
      <dgm:prSet/>
      <dgm:spPr/>
      <dgm:t>
        <a:bodyPr/>
        <a:lstStyle/>
        <a:p>
          <a:endParaRPr lang="en-GB" b="0"/>
        </a:p>
      </dgm:t>
    </dgm:pt>
    <dgm:pt modelId="{F455B581-0C97-4FE7-8523-F4792A9CC513}">
      <dgm:prSet/>
      <dgm:spPr/>
      <dgm:t>
        <a:bodyPr/>
        <a:lstStyle/>
        <a:p>
          <a:pPr rtl="0"/>
          <a:r>
            <a:rPr lang="en-GB" b="0" dirty="0" err="1" smtClean="0"/>
            <a:t>OpenCTM</a:t>
          </a:r>
          <a:endParaRPr lang="en-GB" b="0" dirty="0" smtClean="0"/>
        </a:p>
      </dgm:t>
    </dgm:pt>
    <dgm:pt modelId="{CAC875F3-0E24-4F61-B2D1-157824EAC107}" type="parTrans" cxnId="{5FF763F7-2436-46B1-BAEA-C4A15AB580D7}">
      <dgm:prSet/>
      <dgm:spPr/>
      <dgm:t>
        <a:bodyPr/>
        <a:lstStyle/>
        <a:p>
          <a:endParaRPr lang="en-GB" b="0"/>
        </a:p>
      </dgm:t>
    </dgm:pt>
    <dgm:pt modelId="{B1317518-96FB-4952-A630-0741C3C65F21}" type="sibTrans" cxnId="{5FF763F7-2436-46B1-BAEA-C4A15AB580D7}">
      <dgm:prSet/>
      <dgm:spPr/>
      <dgm:t>
        <a:bodyPr/>
        <a:lstStyle/>
        <a:p>
          <a:endParaRPr lang="en-GB" b="0"/>
        </a:p>
      </dgm:t>
    </dgm:pt>
    <dgm:pt modelId="{006C1B4A-E802-4A7C-8FEC-CA0B08A232B4}">
      <dgm:prSet/>
      <dgm:spPr/>
      <dgm:t>
        <a:bodyPr/>
        <a:lstStyle/>
        <a:p>
          <a:pPr rtl="0"/>
          <a:r>
            <a:rPr lang="en-GB" b="0" dirty="0" err="1" smtClean="0"/>
            <a:t>Webgl</a:t>
          </a:r>
          <a:r>
            <a:rPr lang="en-GB" b="0" dirty="0" smtClean="0"/>
            <a:t>-loader</a:t>
          </a:r>
        </a:p>
      </dgm:t>
    </dgm:pt>
    <dgm:pt modelId="{8FE6B35C-AFCC-461E-8A3B-672957F92997}" type="parTrans" cxnId="{549F5F97-2517-44FD-B328-C3F387951A6E}">
      <dgm:prSet/>
      <dgm:spPr/>
      <dgm:t>
        <a:bodyPr/>
        <a:lstStyle/>
        <a:p>
          <a:endParaRPr lang="en-GB" b="0"/>
        </a:p>
      </dgm:t>
    </dgm:pt>
    <dgm:pt modelId="{EC808BFE-866C-4E45-B1DF-34DB9CA1443D}" type="sibTrans" cxnId="{549F5F97-2517-44FD-B328-C3F387951A6E}">
      <dgm:prSet/>
      <dgm:spPr/>
      <dgm:t>
        <a:bodyPr/>
        <a:lstStyle/>
        <a:p>
          <a:endParaRPr lang="en-GB" b="0"/>
        </a:p>
      </dgm:t>
    </dgm:pt>
    <dgm:pt modelId="{7F33CCE1-02E3-43B5-B81F-209EEFECBE1D}">
      <dgm:prSet/>
      <dgm:spPr/>
      <dgm:t>
        <a:bodyPr/>
        <a:lstStyle/>
        <a:p>
          <a:pPr rtl="0"/>
          <a:r>
            <a:rPr lang="en-GB" b="0" dirty="0" smtClean="0"/>
            <a:t>Image Geometry</a:t>
          </a:r>
        </a:p>
      </dgm:t>
    </dgm:pt>
    <dgm:pt modelId="{7F578641-BC0E-44DE-8CE0-5D3A19EE2FD3}" type="parTrans" cxnId="{E7798F99-0FDD-4D4C-8B56-79753280C54E}">
      <dgm:prSet/>
      <dgm:spPr/>
      <dgm:t>
        <a:bodyPr/>
        <a:lstStyle/>
        <a:p>
          <a:endParaRPr lang="en-GB" b="0"/>
        </a:p>
      </dgm:t>
    </dgm:pt>
    <dgm:pt modelId="{F0D3E24A-19FC-4A69-9DB0-10A34B4B867F}" type="sibTrans" cxnId="{E7798F99-0FDD-4D4C-8B56-79753280C54E}">
      <dgm:prSet/>
      <dgm:spPr/>
      <dgm:t>
        <a:bodyPr/>
        <a:lstStyle/>
        <a:p>
          <a:endParaRPr lang="en-GB" b="0"/>
        </a:p>
      </dgm:t>
    </dgm:pt>
    <dgm:pt modelId="{CD7B5108-7C44-40C7-A769-A1F70FEC16BC}">
      <dgm:prSet/>
      <dgm:spPr/>
      <dgm:t>
        <a:bodyPr/>
        <a:lstStyle/>
        <a:p>
          <a:pPr rtl="0"/>
          <a:r>
            <a:rPr lang="en-GB" b="0" dirty="0" smtClean="0"/>
            <a:t>SIG</a:t>
          </a:r>
        </a:p>
      </dgm:t>
    </dgm:pt>
    <dgm:pt modelId="{97D639C6-C578-4EFA-A844-A4BCB78E9377}" type="parTrans" cxnId="{B3FA4A72-262A-4929-8B35-350DBE034560}">
      <dgm:prSet/>
      <dgm:spPr/>
      <dgm:t>
        <a:bodyPr/>
        <a:lstStyle/>
        <a:p>
          <a:endParaRPr lang="en-GB" b="0"/>
        </a:p>
      </dgm:t>
    </dgm:pt>
    <dgm:pt modelId="{F4D5AAE7-A74B-4B57-901B-84AE8F277F4C}" type="sibTrans" cxnId="{B3FA4A72-262A-4929-8B35-350DBE034560}">
      <dgm:prSet/>
      <dgm:spPr/>
      <dgm:t>
        <a:bodyPr/>
        <a:lstStyle/>
        <a:p>
          <a:endParaRPr lang="en-GB" b="0"/>
        </a:p>
      </dgm:t>
    </dgm:pt>
    <dgm:pt modelId="{392553F1-EF44-4314-A576-96CA83EF1B9E}" type="pres">
      <dgm:prSet presAssocID="{8259C064-4EA9-498C-9B1F-C6288CD5154C}" presName="hierChild1" presStyleCnt="0">
        <dgm:presLayoutVars>
          <dgm:orgChart val="1"/>
          <dgm:chPref val="1"/>
          <dgm:dir/>
          <dgm:animOne val="branch"/>
          <dgm:animLvl val="lvl"/>
          <dgm:resizeHandles/>
        </dgm:presLayoutVars>
      </dgm:prSet>
      <dgm:spPr/>
      <dgm:t>
        <a:bodyPr/>
        <a:lstStyle/>
        <a:p>
          <a:endParaRPr lang="en-GB"/>
        </a:p>
      </dgm:t>
    </dgm:pt>
    <dgm:pt modelId="{E810CFF7-0E9A-4CA6-9C73-6E72690A1DDB}" type="pres">
      <dgm:prSet presAssocID="{FEA9359D-468F-47DC-93AB-BDBCA4523566}" presName="hierRoot1" presStyleCnt="0">
        <dgm:presLayoutVars>
          <dgm:hierBranch val="init"/>
        </dgm:presLayoutVars>
      </dgm:prSet>
      <dgm:spPr/>
      <dgm:t>
        <a:bodyPr/>
        <a:lstStyle/>
        <a:p>
          <a:endParaRPr lang="en-GB"/>
        </a:p>
      </dgm:t>
    </dgm:pt>
    <dgm:pt modelId="{679B0E29-54E1-422F-817E-0FAA78CDEBF4}" type="pres">
      <dgm:prSet presAssocID="{FEA9359D-468F-47DC-93AB-BDBCA4523566}" presName="rootComposite1" presStyleCnt="0"/>
      <dgm:spPr/>
      <dgm:t>
        <a:bodyPr/>
        <a:lstStyle/>
        <a:p>
          <a:endParaRPr lang="en-GB"/>
        </a:p>
      </dgm:t>
    </dgm:pt>
    <dgm:pt modelId="{43B9C5D6-A9B4-4419-A4B5-E307F4A608A2}" type="pres">
      <dgm:prSet presAssocID="{FEA9359D-468F-47DC-93AB-BDBCA4523566}" presName="rootText1" presStyleLbl="node0" presStyleIdx="0" presStyleCnt="1">
        <dgm:presLayoutVars>
          <dgm:chPref val="3"/>
        </dgm:presLayoutVars>
      </dgm:prSet>
      <dgm:spPr>
        <a:prstGeom prst="roundRect">
          <a:avLst/>
        </a:prstGeom>
      </dgm:spPr>
      <dgm:t>
        <a:bodyPr/>
        <a:lstStyle/>
        <a:p>
          <a:endParaRPr lang="en-GB"/>
        </a:p>
      </dgm:t>
    </dgm:pt>
    <dgm:pt modelId="{38124849-0576-4D9F-9ED3-22A1549C178B}" type="pres">
      <dgm:prSet presAssocID="{FEA9359D-468F-47DC-93AB-BDBCA4523566}" presName="rootConnector1" presStyleLbl="node1" presStyleIdx="0" presStyleCnt="0"/>
      <dgm:spPr/>
      <dgm:t>
        <a:bodyPr/>
        <a:lstStyle/>
        <a:p>
          <a:endParaRPr lang="en-GB"/>
        </a:p>
      </dgm:t>
    </dgm:pt>
    <dgm:pt modelId="{248E826B-28D9-4398-84E7-F7BB758A7B2D}" type="pres">
      <dgm:prSet presAssocID="{FEA9359D-468F-47DC-93AB-BDBCA4523566}" presName="hierChild2" presStyleCnt="0"/>
      <dgm:spPr/>
      <dgm:t>
        <a:bodyPr/>
        <a:lstStyle/>
        <a:p>
          <a:endParaRPr lang="en-GB"/>
        </a:p>
      </dgm:t>
    </dgm:pt>
    <dgm:pt modelId="{87D3345A-8445-4ADA-B9F9-91C428D8D650}" type="pres">
      <dgm:prSet presAssocID="{0D4A4CBD-8B24-4A2A-878D-6B890F6340D3}" presName="Name37" presStyleLbl="parChTrans1D2" presStyleIdx="0" presStyleCnt="2"/>
      <dgm:spPr/>
      <dgm:t>
        <a:bodyPr/>
        <a:lstStyle/>
        <a:p>
          <a:endParaRPr lang="en-GB"/>
        </a:p>
      </dgm:t>
    </dgm:pt>
    <dgm:pt modelId="{F312114B-4295-434C-B947-5C5A8B3A8ABF}" type="pres">
      <dgm:prSet presAssocID="{DA4873E4-1AD6-4F4C-B7CA-D94BCB5A7676}" presName="hierRoot2" presStyleCnt="0">
        <dgm:presLayoutVars>
          <dgm:hierBranch val="init"/>
        </dgm:presLayoutVars>
      </dgm:prSet>
      <dgm:spPr/>
      <dgm:t>
        <a:bodyPr/>
        <a:lstStyle/>
        <a:p>
          <a:endParaRPr lang="en-GB"/>
        </a:p>
      </dgm:t>
    </dgm:pt>
    <dgm:pt modelId="{E6F9E14A-1204-46E3-A6EE-44B37889E8B0}" type="pres">
      <dgm:prSet presAssocID="{DA4873E4-1AD6-4F4C-B7CA-D94BCB5A7676}" presName="rootComposite" presStyleCnt="0"/>
      <dgm:spPr/>
      <dgm:t>
        <a:bodyPr/>
        <a:lstStyle/>
        <a:p>
          <a:endParaRPr lang="en-GB"/>
        </a:p>
      </dgm:t>
    </dgm:pt>
    <dgm:pt modelId="{44C2B2EE-E0F3-4101-9C16-A359B6021333}" type="pres">
      <dgm:prSet presAssocID="{DA4873E4-1AD6-4F4C-B7CA-D94BCB5A7676}" presName="rootText" presStyleLbl="node2" presStyleIdx="0" presStyleCnt="2">
        <dgm:presLayoutVars>
          <dgm:chPref val="3"/>
        </dgm:presLayoutVars>
      </dgm:prSet>
      <dgm:spPr>
        <a:prstGeom prst="roundRect">
          <a:avLst/>
        </a:prstGeom>
      </dgm:spPr>
      <dgm:t>
        <a:bodyPr/>
        <a:lstStyle/>
        <a:p>
          <a:endParaRPr lang="en-GB"/>
        </a:p>
      </dgm:t>
    </dgm:pt>
    <dgm:pt modelId="{E6ED2741-3EFB-434B-AE68-70D317C33CC2}" type="pres">
      <dgm:prSet presAssocID="{DA4873E4-1AD6-4F4C-B7CA-D94BCB5A7676}" presName="rootConnector" presStyleLbl="node2" presStyleIdx="0" presStyleCnt="2"/>
      <dgm:spPr/>
      <dgm:t>
        <a:bodyPr/>
        <a:lstStyle/>
        <a:p>
          <a:endParaRPr lang="en-GB"/>
        </a:p>
      </dgm:t>
    </dgm:pt>
    <dgm:pt modelId="{152DAAF7-5D62-4751-AA28-98814F62C979}" type="pres">
      <dgm:prSet presAssocID="{DA4873E4-1AD6-4F4C-B7CA-D94BCB5A7676}" presName="hierChild4" presStyleCnt="0"/>
      <dgm:spPr/>
      <dgm:t>
        <a:bodyPr/>
        <a:lstStyle/>
        <a:p>
          <a:endParaRPr lang="en-GB"/>
        </a:p>
      </dgm:t>
    </dgm:pt>
    <dgm:pt modelId="{6ADDC8A6-2988-430A-AF73-A5BAD35047A9}" type="pres">
      <dgm:prSet presAssocID="{5CACDC31-9023-4904-833A-7F441AA074BB}" presName="Name37" presStyleLbl="parChTrans1D3" presStyleIdx="0" presStyleCnt="6"/>
      <dgm:spPr/>
      <dgm:t>
        <a:bodyPr/>
        <a:lstStyle/>
        <a:p>
          <a:endParaRPr lang="en-GB"/>
        </a:p>
      </dgm:t>
    </dgm:pt>
    <dgm:pt modelId="{475F86B5-0050-47D9-8654-CF2B8B80DB18}" type="pres">
      <dgm:prSet presAssocID="{14414A4C-3263-45D1-98E6-E4B4A3EECB9B}" presName="hierRoot2" presStyleCnt="0">
        <dgm:presLayoutVars>
          <dgm:hierBranch val="init"/>
        </dgm:presLayoutVars>
      </dgm:prSet>
      <dgm:spPr/>
      <dgm:t>
        <a:bodyPr/>
        <a:lstStyle/>
        <a:p>
          <a:endParaRPr lang="en-GB"/>
        </a:p>
      </dgm:t>
    </dgm:pt>
    <dgm:pt modelId="{019358C8-9375-4A68-8142-426D797F03B9}" type="pres">
      <dgm:prSet presAssocID="{14414A4C-3263-45D1-98E6-E4B4A3EECB9B}" presName="rootComposite" presStyleCnt="0"/>
      <dgm:spPr/>
      <dgm:t>
        <a:bodyPr/>
        <a:lstStyle/>
        <a:p>
          <a:endParaRPr lang="en-GB"/>
        </a:p>
      </dgm:t>
    </dgm:pt>
    <dgm:pt modelId="{2709C965-6598-45B6-9E76-32B50C569C36}" type="pres">
      <dgm:prSet presAssocID="{14414A4C-3263-45D1-98E6-E4B4A3EECB9B}" presName="rootText" presStyleLbl="node3" presStyleIdx="0" presStyleCnt="6">
        <dgm:presLayoutVars>
          <dgm:chPref val="3"/>
        </dgm:presLayoutVars>
      </dgm:prSet>
      <dgm:spPr>
        <a:prstGeom prst="roundRect">
          <a:avLst/>
        </a:prstGeom>
      </dgm:spPr>
      <dgm:t>
        <a:bodyPr/>
        <a:lstStyle/>
        <a:p>
          <a:endParaRPr lang="en-GB"/>
        </a:p>
      </dgm:t>
    </dgm:pt>
    <dgm:pt modelId="{6B1C3BEE-4004-4466-B360-BAC79817943C}" type="pres">
      <dgm:prSet presAssocID="{14414A4C-3263-45D1-98E6-E4B4A3EECB9B}" presName="rootConnector" presStyleLbl="node3" presStyleIdx="0" presStyleCnt="6"/>
      <dgm:spPr/>
      <dgm:t>
        <a:bodyPr/>
        <a:lstStyle/>
        <a:p>
          <a:endParaRPr lang="en-GB"/>
        </a:p>
      </dgm:t>
    </dgm:pt>
    <dgm:pt modelId="{2920094E-7E07-4808-92EE-54AA34A163ED}" type="pres">
      <dgm:prSet presAssocID="{14414A4C-3263-45D1-98E6-E4B4A3EECB9B}" presName="hierChild4" presStyleCnt="0"/>
      <dgm:spPr/>
      <dgm:t>
        <a:bodyPr/>
        <a:lstStyle/>
        <a:p>
          <a:endParaRPr lang="en-GB"/>
        </a:p>
      </dgm:t>
    </dgm:pt>
    <dgm:pt modelId="{BEF849A5-5075-48F9-8DB2-EB66487120BD}" type="pres">
      <dgm:prSet presAssocID="{2F15B655-83E4-4A8A-AC1B-88C330BA947C}" presName="Name37" presStyleLbl="parChTrans1D4" presStyleIdx="0" presStyleCnt="12"/>
      <dgm:spPr/>
      <dgm:t>
        <a:bodyPr/>
        <a:lstStyle/>
        <a:p>
          <a:endParaRPr lang="en-GB"/>
        </a:p>
      </dgm:t>
    </dgm:pt>
    <dgm:pt modelId="{BC079959-C8E7-4A66-8CAE-CCB2FEBFF67C}" type="pres">
      <dgm:prSet presAssocID="{3F4DA2D9-87D6-4104-BED2-CFCEFD8987D2}" presName="hierRoot2" presStyleCnt="0">
        <dgm:presLayoutVars>
          <dgm:hierBranch val="init"/>
        </dgm:presLayoutVars>
      </dgm:prSet>
      <dgm:spPr/>
      <dgm:t>
        <a:bodyPr/>
        <a:lstStyle/>
        <a:p>
          <a:endParaRPr lang="en-GB"/>
        </a:p>
      </dgm:t>
    </dgm:pt>
    <dgm:pt modelId="{1A9E2896-01BE-4A35-92FE-CFB1D8CE380A}" type="pres">
      <dgm:prSet presAssocID="{3F4DA2D9-87D6-4104-BED2-CFCEFD8987D2}" presName="rootComposite" presStyleCnt="0"/>
      <dgm:spPr/>
      <dgm:t>
        <a:bodyPr/>
        <a:lstStyle/>
        <a:p>
          <a:endParaRPr lang="en-GB"/>
        </a:p>
      </dgm:t>
    </dgm:pt>
    <dgm:pt modelId="{6AF93387-D39A-45BE-9E87-775C27F71220}" type="pres">
      <dgm:prSet presAssocID="{3F4DA2D9-87D6-4104-BED2-CFCEFD8987D2}" presName="rootText" presStyleLbl="node4" presStyleIdx="0" presStyleCnt="12">
        <dgm:presLayoutVars>
          <dgm:chPref val="3"/>
        </dgm:presLayoutVars>
      </dgm:prSet>
      <dgm:spPr>
        <a:prstGeom prst="roundRect">
          <a:avLst/>
        </a:prstGeom>
      </dgm:spPr>
      <dgm:t>
        <a:bodyPr/>
        <a:lstStyle/>
        <a:p>
          <a:endParaRPr lang="en-GB"/>
        </a:p>
      </dgm:t>
    </dgm:pt>
    <dgm:pt modelId="{1541B746-9AA1-45A3-82A3-A1223FFB9F3D}" type="pres">
      <dgm:prSet presAssocID="{3F4DA2D9-87D6-4104-BED2-CFCEFD8987D2}" presName="rootConnector" presStyleLbl="node4" presStyleIdx="0" presStyleCnt="12"/>
      <dgm:spPr/>
      <dgm:t>
        <a:bodyPr/>
        <a:lstStyle/>
        <a:p>
          <a:endParaRPr lang="en-GB"/>
        </a:p>
      </dgm:t>
    </dgm:pt>
    <dgm:pt modelId="{6E21369E-14C0-4DC7-B933-31B8CE72583C}" type="pres">
      <dgm:prSet presAssocID="{3F4DA2D9-87D6-4104-BED2-CFCEFD8987D2}" presName="hierChild4" presStyleCnt="0"/>
      <dgm:spPr/>
      <dgm:t>
        <a:bodyPr/>
        <a:lstStyle/>
        <a:p>
          <a:endParaRPr lang="en-GB"/>
        </a:p>
      </dgm:t>
    </dgm:pt>
    <dgm:pt modelId="{7B40BA41-60CC-401A-BD52-D395F8AB0CBE}" type="pres">
      <dgm:prSet presAssocID="{3F4DA2D9-87D6-4104-BED2-CFCEFD8987D2}" presName="hierChild5" presStyleCnt="0"/>
      <dgm:spPr/>
      <dgm:t>
        <a:bodyPr/>
        <a:lstStyle/>
        <a:p>
          <a:endParaRPr lang="en-GB"/>
        </a:p>
      </dgm:t>
    </dgm:pt>
    <dgm:pt modelId="{C02F3054-9888-4168-A9BF-C9D37DE11C8E}" type="pres">
      <dgm:prSet presAssocID="{7B828FD2-6EBB-4FA4-B8C6-D364F90E9ED2}" presName="Name37" presStyleLbl="parChTrans1D4" presStyleIdx="1" presStyleCnt="12"/>
      <dgm:spPr/>
      <dgm:t>
        <a:bodyPr/>
        <a:lstStyle/>
        <a:p>
          <a:endParaRPr lang="en-GB"/>
        </a:p>
      </dgm:t>
    </dgm:pt>
    <dgm:pt modelId="{495C4705-257F-44CE-B2A7-9C840FE0347D}" type="pres">
      <dgm:prSet presAssocID="{55161BEA-B9A6-4F08-99CA-046230736577}" presName="hierRoot2" presStyleCnt="0">
        <dgm:presLayoutVars>
          <dgm:hierBranch val="init"/>
        </dgm:presLayoutVars>
      </dgm:prSet>
      <dgm:spPr/>
      <dgm:t>
        <a:bodyPr/>
        <a:lstStyle/>
        <a:p>
          <a:endParaRPr lang="en-GB"/>
        </a:p>
      </dgm:t>
    </dgm:pt>
    <dgm:pt modelId="{6D8C7779-A247-42F6-B669-080340C84BF4}" type="pres">
      <dgm:prSet presAssocID="{55161BEA-B9A6-4F08-99CA-046230736577}" presName="rootComposite" presStyleCnt="0"/>
      <dgm:spPr/>
      <dgm:t>
        <a:bodyPr/>
        <a:lstStyle/>
        <a:p>
          <a:endParaRPr lang="en-GB"/>
        </a:p>
      </dgm:t>
    </dgm:pt>
    <dgm:pt modelId="{7806DB7D-22E6-4528-AD7A-55F96A2ECB85}" type="pres">
      <dgm:prSet presAssocID="{55161BEA-B9A6-4F08-99CA-046230736577}" presName="rootText" presStyleLbl="node4" presStyleIdx="1" presStyleCnt="12">
        <dgm:presLayoutVars>
          <dgm:chPref val="3"/>
        </dgm:presLayoutVars>
      </dgm:prSet>
      <dgm:spPr>
        <a:prstGeom prst="roundRect">
          <a:avLst/>
        </a:prstGeom>
      </dgm:spPr>
      <dgm:t>
        <a:bodyPr/>
        <a:lstStyle/>
        <a:p>
          <a:endParaRPr lang="en-GB"/>
        </a:p>
      </dgm:t>
    </dgm:pt>
    <dgm:pt modelId="{EAE9A22E-2A5E-450D-A16A-306A26326FF8}" type="pres">
      <dgm:prSet presAssocID="{55161BEA-B9A6-4F08-99CA-046230736577}" presName="rootConnector" presStyleLbl="node4" presStyleIdx="1" presStyleCnt="12"/>
      <dgm:spPr/>
      <dgm:t>
        <a:bodyPr/>
        <a:lstStyle/>
        <a:p>
          <a:endParaRPr lang="en-GB"/>
        </a:p>
      </dgm:t>
    </dgm:pt>
    <dgm:pt modelId="{BA01D426-A87A-4F8C-8387-CAAB8680C7BB}" type="pres">
      <dgm:prSet presAssocID="{55161BEA-B9A6-4F08-99CA-046230736577}" presName="hierChild4" presStyleCnt="0"/>
      <dgm:spPr/>
      <dgm:t>
        <a:bodyPr/>
        <a:lstStyle/>
        <a:p>
          <a:endParaRPr lang="en-GB"/>
        </a:p>
      </dgm:t>
    </dgm:pt>
    <dgm:pt modelId="{EF4B6A2E-57F5-4E71-A489-55BAD1EC1D46}" type="pres">
      <dgm:prSet presAssocID="{55161BEA-B9A6-4F08-99CA-046230736577}" presName="hierChild5" presStyleCnt="0"/>
      <dgm:spPr/>
      <dgm:t>
        <a:bodyPr/>
        <a:lstStyle/>
        <a:p>
          <a:endParaRPr lang="en-GB"/>
        </a:p>
      </dgm:t>
    </dgm:pt>
    <dgm:pt modelId="{5A9E950F-B506-499D-949C-EBC6837D7517}" type="pres">
      <dgm:prSet presAssocID="{14414A4C-3263-45D1-98E6-E4B4A3EECB9B}" presName="hierChild5" presStyleCnt="0"/>
      <dgm:spPr/>
      <dgm:t>
        <a:bodyPr/>
        <a:lstStyle/>
        <a:p>
          <a:endParaRPr lang="en-GB"/>
        </a:p>
      </dgm:t>
    </dgm:pt>
    <dgm:pt modelId="{CCF6BA51-7ED0-484D-BEF7-1EC9D5DB9068}" type="pres">
      <dgm:prSet presAssocID="{7BD1E97A-5D72-482D-AD4D-340919C1456F}" presName="Name37" presStyleLbl="parChTrans1D3" presStyleIdx="1" presStyleCnt="6"/>
      <dgm:spPr/>
      <dgm:t>
        <a:bodyPr/>
        <a:lstStyle/>
        <a:p>
          <a:endParaRPr lang="en-GB"/>
        </a:p>
      </dgm:t>
    </dgm:pt>
    <dgm:pt modelId="{641FD126-B7D0-44E4-BE9D-83EBBE870C13}" type="pres">
      <dgm:prSet presAssocID="{C2AAE17F-38FE-4789-BC55-83198407E687}" presName="hierRoot2" presStyleCnt="0">
        <dgm:presLayoutVars>
          <dgm:hierBranch val="init"/>
        </dgm:presLayoutVars>
      </dgm:prSet>
      <dgm:spPr/>
      <dgm:t>
        <a:bodyPr/>
        <a:lstStyle/>
        <a:p>
          <a:endParaRPr lang="en-GB"/>
        </a:p>
      </dgm:t>
    </dgm:pt>
    <dgm:pt modelId="{F3A56118-9332-4B0B-8769-A5C973E175DE}" type="pres">
      <dgm:prSet presAssocID="{C2AAE17F-38FE-4789-BC55-83198407E687}" presName="rootComposite" presStyleCnt="0"/>
      <dgm:spPr/>
      <dgm:t>
        <a:bodyPr/>
        <a:lstStyle/>
        <a:p>
          <a:endParaRPr lang="en-GB"/>
        </a:p>
      </dgm:t>
    </dgm:pt>
    <dgm:pt modelId="{BDFC5D6F-8B5E-476F-B20C-983D09F4A542}" type="pres">
      <dgm:prSet presAssocID="{C2AAE17F-38FE-4789-BC55-83198407E687}" presName="rootText" presStyleLbl="node3" presStyleIdx="1" presStyleCnt="6">
        <dgm:presLayoutVars>
          <dgm:chPref val="3"/>
        </dgm:presLayoutVars>
      </dgm:prSet>
      <dgm:spPr>
        <a:prstGeom prst="roundRect">
          <a:avLst/>
        </a:prstGeom>
      </dgm:spPr>
      <dgm:t>
        <a:bodyPr/>
        <a:lstStyle/>
        <a:p>
          <a:endParaRPr lang="en-GB"/>
        </a:p>
      </dgm:t>
    </dgm:pt>
    <dgm:pt modelId="{43F5C560-7AB4-41F6-A548-848A766AB484}" type="pres">
      <dgm:prSet presAssocID="{C2AAE17F-38FE-4789-BC55-83198407E687}" presName="rootConnector" presStyleLbl="node3" presStyleIdx="1" presStyleCnt="6"/>
      <dgm:spPr/>
      <dgm:t>
        <a:bodyPr/>
        <a:lstStyle/>
        <a:p>
          <a:endParaRPr lang="en-GB"/>
        </a:p>
      </dgm:t>
    </dgm:pt>
    <dgm:pt modelId="{FB2C548F-4E97-4493-AFA5-24192F1B5BCC}" type="pres">
      <dgm:prSet presAssocID="{C2AAE17F-38FE-4789-BC55-83198407E687}" presName="hierChild4" presStyleCnt="0"/>
      <dgm:spPr/>
      <dgm:t>
        <a:bodyPr/>
        <a:lstStyle/>
        <a:p>
          <a:endParaRPr lang="en-GB"/>
        </a:p>
      </dgm:t>
    </dgm:pt>
    <dgm:pt modelId="{000EAEFD-A83B-40C5-BE8A-6A11BAEBF9AF}" type="pres">
      <dgm:prSet presAssocID="{0084941D-8517-471C-85BE-721D3C27FC47}" presName="Name37" presStyleLbl="parChTrans1D4" presStyleIdx="2" presStyleCnt="12"/>
      <dgm:spPr/>
      <dgm:t>
        <a:bodyPr/>
        <a:lstStyle/>
        <a:p>
          <a:endParaRPr lang="en-GB"/>
        </a:p>
      </dgm:t>
    </dgm:pt>
    <dgm:pt modelId="{4D268F3F-CA4C-4F18-A7FE-A42203549928}" type="pres">
      <dgm:prSet presAssocID="{79424534-0A7B-4CC7-83B7-EF7EEB5A4766}" presName="hierRoot2" presStyleCnt="0">
        <dgm:presLayoutVars>
          <dgm:hierBranch val="init"/>
        </dgm:presLayoutVars>
      </dgm:prSet>
      <dgm:spPr/>
      <dgm:t>
        <a:bodyPr/>
        <a:lstStyle/>
        <a:p>
          <a:endParaRPr lang="en-GB"/>
        </a:p>
      </dgm:t>
    </dgm:pt>
    <dgm:pt modelId="{F4FEBFE8-6761-4CEF-AA84-9B40B824D052}" type="pres">
      <dgm:prSet presAssocID="{79424534-0A7B-4CC7-83B7-EF7EEB5A4766}" presName="rootComposite" presStyleCnt="0"/>
      <dgm:spPr/>
      <dgm:t>
        <a:bodyPr/>
        <a:lstStyle/>
        <a:p>
          <a:endParaRPr lang="en-GB"/>
        </a:p>
      </dgm:t>
    </dgm:pt>
    <dgm:pt modelId="{B95F7EB1-B8D8-412F-821B-87F1302855BC}" type="pres">
      <dgm:prSet presAssocID="{79424534-0A7B-4CC7-83B7-EF7EEB5A4766}" presName="rootText" presStyleLbl="node4" presStyleIdx="2" presStyleCnt="12">
        <dgm:presLayoutVars>
          <dgm:chPref val="3"/>
        </dgm:presLayoutVars>
      </dgm:prSet>
      <dgm:spPr>
        <a:prstGeom prst="roundRect">
          <a:avLst/>
        </a:prstGeom>
      </dgm:spPr>
      <dgm:t>
        <a:bodyPr/>
        <a:lstStyle/>
        <a:p>
          <a:endParaRPr lang="en-GB"/>
        </a:p>
      </dgm:t>
    </dgm:pt>
    <dgm:pt modelId="{15696A8A-77CB-4EA7-8642-951FE5937A8C}" type="pres">
      <dgm:prSet presAssocID="{79424534-0A7B-4CC7-83B7-EF7EEB5A4766}" presName="rootConnector" presStyleLbl="node4" presStyleIdx="2" presStyleCnt="12"/>
      <dgm:spPr/>
      <dgm:t>
        <a:bodyPr/>
        <a:lstStyle/>
        <a:p>
          <a:endParaRPr lang="en-GB"/>
        </a:p>
      </dgm:t>
    </dgm:pt>
    <dgm:pt modelId="{F12E3AFB-4DBC-41E9-8421-B4FBDA2178EF}" type="pres">
      <dgm:prSet presAssocID="{79424534-0A7B-4CC7-83B7-EF7EEB5A4766}" presName="hierChild4" presStyleCnt="0"/>
      <dgm:spPr/>
      <dgm:t>
        <a:bodyPr/>
        <a:lstStyle/>
        <a:p>
          <a:endParaRPr lang="en-GB"/>
        </a:p>
      </dgm:t>
    </dgm:pt>
    <dgm:pt modelId="{3C571C58-EB79-4686-83C3-D82051AF6A8C}" type="pres">
      <dgm:prSet presAssocID="{79424534-0A7B-4CC7-83B7-EF7EEB5A4766}" presName="hierChild5" presStyleCnt="0"/>
      <dgm:spPr/>
      <dgm:t>
        <a:bodyPr/>
        <a:lstStyle/>
        <a:p>
          <a:endParaRPr lang="en-GB"/>
        </a:p>
      </dgm:t>
    </dgm:pt>
    <dgm:pt modelId="{9439675E-FD28-4F9C-B9A0-06C905D52096}" type="pres">
      <dgm:prSet presAssocID="{473EF2AD-84E3-44FD-A7E2-28A46468A669}" presName="Name37" presStyleLbl="parChTrans1D4" presStyleIdx="3" presStyleCnt="12"/>
      <dgm:spPr/>
      <dgm:t>
        <a:bodyPr/>
        <a:lstStyle/>
        <a:p>
          <a:endParaRPr lang="en-GB"/>
        </a:p>
      </dgm:t>
    </dgm:pt>
    <dgm:pt modelId="{7F3AD5C6-9814-488D-AD6B-4EA4BA58E1EA}" type="pres">
      <dgm:prSet presAssocID="{467DB0B5-AE0D-46CB-9629-EFAB9B122820}" presName="hierRoot2" presStyleCnt="0">
        <dgm:presLayoutVars>
          <dgm:hierBranch val="init"/>
        </dgm:presLayoutVars>
      </dgm:prSet>
      <dgm:spPr/>
      <dgm:t>
        <a:bodyPr/>
        <a:lstStyle/>
        <a:p>
          <a:endParaRPr lang="en-GB"/>
        </a:p>
      </dgm:t>
    </dgm:pt>
    <dgm:pt modelId="{1C093CE2-DAA0-4D08-8490-A714A06A3C34}" type="pres">
      <dgm:prSet presAssocID="{467DB0B5-AE0D-46CB-9629-EFAB9B122820}" presName="rootComposite" presStyleCnt="0"/>
      <dgm:spPr/>
      <dgm:t>
        <a:bodyPr/>
        <a:lstStyle/>
        <a:p>
          <a:endParaRPr lang="en-GB"/>
        </a:p>
      </dgm:t>
    </dgm:pt>
    <dgm:pt modelId="{884B3303-4EB4-4A82-803E-05C68FF972C3}" type="pres">
      <dgm:prSet presAssocID="{467DB0B5-AE0D-46CB-9629-EFAB9B122820}" presName="rootText" presStyleLbl="node4" presStyleIdx="3" presStyleCnt="12">
        <dgm:presLayoutVars>
          <dgm:chPref val="3"/>
        </dgm:presLayoutVars>
      </dgm:prSet>
      <dgm:spPr>
        <a:prstGeom prst="roundRect">
          <a:avLst/>
        </a:prstGeom>
      </dgm:spPr>
      <dgm:t>
        <a:bodyPr/>
        <a:lstStyle/>
        <a:p>
          <a:endParaRPr lang="en-GB"/>
        </a:p>
      </dgm:t>
    </dgm:pt>
    <dgm:pt modelId="{CAADC404-A7CC-49AC-A928-7C0827B9DBC1}" type="pres">
      <dgm:prSet presAssocID="{467DB0B5-AE0D-46CB-9629-EFAB9B122820}" presName="rootConnector" presStyleLbl="node4" presStyleIdx="3" presStyleCnt="12"/>
      <dgm:spPr/>
      <dgm:t>
        <a:bodyPr/>
        <a:lstStyle/>
        <a:p>
          <a:endParaRPr lang="en-GB"/>
        </a:p>
      </dgm:t>
    </dgm:pt>
    <dgm:pt modelId="{78652EC8-9F02-42CA-8BA9-71D9240BC8A9}" type="pres">
      <dgm:prSet presAssocID="{467DB0B5-AE0D-46CB-9629-EFAB9B122820}" presName="hierChild4" presStyleCnt="0"/>
      <dgm:spPr/>
      <dgm:t>
        <a:bodyPr/>
        <a:lstStyle/>
        <a:p>
          <a:endParaRPr lang="en-GB"/>
        </a:p>
      </dgm:t>
    </dgm:pt>
    <dgm:pt modelId="{1C5E6588-2AD7-4707-BA73-C3002F45AD39}" type="pres">
      <dgm:prSet presAssocID="{467DB0B5-AE0D-46CB-9629-EFAB9B122820}" presName="hierChild5" presStyleCnt="0"/>
      <dgm:spPr/>
      <dgm:t>
        <a:bodyPr/>
        <a:lstStyle/>
        <a:p>
          <a:endParaRPr lang="en-GB"/>
        </a:p>
      </dgm:t>
    </dgm:pt>
    <dgm:pt modelId="{C239C9C3-0653-47C2-9B77-16ED1FF47C9C}" type="pres">
      <dgm:prSet presAssocID="{C2AAE17F-38FE-4789-BC55-83198407E687}" presName="hierChild5" presStyleCnt="0"/>
      <dgm:spPr/>
      <dgm:t>
        <a:bodyPr/>
        <a:lstStyle/>
        <a:p>
          <a:endParaRPr lang="en-GB"/>
        </a:p>
      </dgm:t>
    </dgm:pt>
    <dgm:pt modelId="{5A3D5690-552D-4C54-B07D-A7D0792F3B1F}" type="pres">
      <dgm:prSet presAssocID="{DA4873E4-1AD6-4F4C-B7CA-D94BCB5A7676}" presName="hierChild5" presStyleCnt="0"/>
      <dgm:spPr/>
      <dgm:t>
        <a:bodyPr/>
        <a:lstStyle/>
        <a:p>
          <a:endParaRPr lang="en-GB"/>
        </a:p>
      </dgm:t>
    </dgm:pt>
    <dgm:pt modelId="{12EE5C1C-B271-4913-BEA0-B19D70A624FA}" type="pres">
      <dgm:prSet presAssocID="{213B839B-F622-4771-AEC0-777D53AA4EA3}" presName="Name37" presStyleLbl="parChTrans1D2" presStyleIdx="1" presStyleCnt="2"/>
      <dgm:spPr/>
      <dgm:t>
        <a:bodyPr/>
        <a:lstStyle/>
        <a:p>
          <a:endParaRPr lang="en-GB"/>
        </a:p>
      </dgm:t>
    </dgm:pt>
    <dgm:pt modelId="{BCEBE085-47CA-4BAC-9074-40DED946D2CF}" type="pres">
      <dgm:prSet presAssocID="{D2BA5895-0D4D-46DB-99F5-F9B1221820B7}" presName="hierRoot2" presStyleCnt="0">
        <dgm:presLayoutVars>
          <dgm:hierBranch val="init"/>
        </dgm:presLayoutVars>
      </dgm:prSet>
      <dgm:spPr/>
      <dgm:t>
        <a:bodyPr/>
        <a:lstStyle/>
        <a:p>
          <a:endParaRPr lang="en-GB"/>
        </a:p>
      </dgm:t>
    </dgm:pt>
    <dgm:pt modelId="{23202BFE-0DA3-47F5-9703-B377E9C80965}" type="pres">
      <dgm:prSet presAssocID="{D2BA5895-0D4D-46DB-99F5-F9B1221820B7}" presName="rootComposite" presStyleCnt="0"/>
      <dgm:spPr/>
      <dgm:t>
        <a:bodyPr/>
        <a:lstStyle/>
        <a:p>
          <a:endParaRPr lang="en-GB"/>
        </a:p>
      </dgm:t>
    </dgm:pt>
    <dgm:pt modelId="{EB01C773-309F-491D-872A-24AC838F53C8}" type="pres">
      <dgm:prSet presAssocID="{D2BA5895-0D4D-46DB-99F5-F9B1221820B7}" presName="rootText" presStyleLbl="node2" presStyleIdx="1" presStyleCnt="2">
        <dgm:presLayoutVars>
          <dgm:chPref val="3"/>
        </dgm:presLayoutVars>
      </dgm:prSet>
      <dgm:spPr>
        <a:prstGeom prst="roundRect">
          <a:avLst/>
        </a:prstGeom>
      </dgm:spPr>
      <dgm:t>
        <a:bodyPr/>
        <a:lstStyle/>
        <a:p>
          <a:endParaRPr lang="en-GB"/>
        </a:p>
      </dgm:t>
    </dgm:pt>
    <dgm:pt modelId="{DB9AD62D-1A8A-4F8F-86A9-910AD1F04043}" type="pres">
      <dgm:prSet presAssocID="{D2BA5895-0D4D-46DB-99F5-F9B1221820B7}" presName="rootConnector" presStyleLbl="node2" presStyleIdx="1" presStyleCnt="2"/>
      <dgm:spPr/>
      <dgm:t>
        <a:bodyPr/>
        <a:lstStyle/>
        <a:p>
          <a:endParaRPr lang="en-GB"/>
        </a:p>
      </dgm:t>
    </dgm:pt>
    <dgm:pt modelId="{050FE960-D9BD-41E4-8157-B8064BC8DBBE}" type="pres">
      <dgm:prSet presAssocID="{D2BA5895-0D4D-46DB-99F5-F9B1221820B7}" presName="hierChild4" presStyleCnt="0"/>
      <dgm:spPr/>
      <dgm:t>
        <a:bodyPr/>
        <a:lstStyle/>
        <a:p>
          <a:endParaRPr lang="en-GB"/>
        </a:p>
      </dgm:t>
    </dgm:pt>
    <dgm:pt modelId="{708E615F-1C4C-4270-B098-1BC8E724FB6C}" type="pres">
      <dgm:prSet presAssocID="{FF1B8FF3-FE2A-4F0E-A2D0-0C77E2833B0B}" presName="Name37" presStyleLbl="parChTrans1D3" presStyleIdx="2" presStyleCnt="6"/>
      <dgm:spPr/>
      <dgm:t>
        <a:bodyPr/>
        <a:lstStyle/>
        <a:p>
          <a:endParaRPr lang="en-GB"/>
        </a:p>
      </dgm:t>
    </dgm:pt>
    <dgm:pt modelId="{BB87703A-D549-48C8-A32F-5AA2BF2B2E88}" type="pres">
      <dgm:prSet presAssocID="{301D61B0-16F7-4CE8-8166-AB8AC918B650}" presName="hierRoot2" presStyleCnt="0">
        <dgm:presLayoutVars>
          <dgm:hierBranch val="init"/>
        </dgm:presLayoutVars>
      </dgm:prSet>
      <dgm:spPr/>
      <dgm:t>
        <a:bodyPr/>
        <a:lstStyle/>
        <a:p>
          <a:endParaRPr lang="en-GB"/>
        </a:p>
      </dgm:t>
    </dgm:pt>
    <dgm:pt modelId="{896AE148-6EE3-492A-82BD-459FDF6FE7E8}" type="pres">
      <dgm:prSet presAssocID="{301D61B0-16F7-4CE8-8166-AB8AC918B650}" presName="rootComposite" presStyleCnt="0"/>
      <dgm:spPr/>
      <dgm:t>
        <a:bodyPr/>
        <a:lstStyle/>
        <a:p>
          <a:endParaRPr lang="en-GB"/>
        </a:p>
      </dgm:t>
    </dgm:pt>
    <dgm:pt modelId="{3432CD5E-72E2-4A29-B95C-C16CC0291D15}" type="pres">
      <dgm:prSet presAssocID="{301D61B0-16F7-4CE8-8166-AB8AC918B650}" presName="rootText" presStyleLbl="node3" presStyleIdx="2" presStyleCnt="6">
        <dgm:presLayoutVars>
          <dgm:chPref val="3"/>
        </dgm:presLayoutVars>
      </dgm:prSet>
      <dgm:spPr>
        <a:prstGeom prst="roundRect">
          <a:avLst/>
        </a:prstGeom>
      </dgm:spPr>
      <dgm:t>
        <a:bodyPr/>
        <a:lstStyle/>
        <a:p>
          <a:endParaRPr lang="en-GB"/>
        </a:p>
      </dgm:t>
    </dgm:pt>
    <dgm:pt modelId="{91ED454F-7308-41BA-8912-E437CC57F2B7}" type="pres">
      <dgm:prSet presAssocID="{301D61B0-16F7-4CE8-8166-AB8AC918B650}" presName="rootConnector" presStyleLbl="node3" presStyleIdx="2" presStyleCnt="6"/>
      <dgm:spPr/>
      <dgm:t>
        <a:bodyPr/>
        <a:lstStyle/>
        <a:p>
          <a:endParaRPr lang="en-GB"/>
        </a:p>
      </dgm:t>
    </dgm:pt>
    <dgm:pt modelId="{223FF3F3-7D31-4E57-8C9A-C342E87AB15A}" type="pres">
      <dgm:prSet presAssocID="{301D61B0-16F7-4CE8-8166-AB8AC918B650}" presName="hierChild4" presStyleCnt="0"/>
      <dgm:spPr/>
      <dgm:t>
        <a:bodyPr/>
        <a:lstStyle/>
        <a:p>
          <a:endParaRPr lang="en-GB"/>
        </a:p>
      </dgm:t>
    </dgm:pt>
    <dgm:pt modelId="{59393A65-9787-4D87-B7ED-3DE919BD1C34}" type="pres">
      <dgm:prSet presAssocID="{72D3F103-EB83-47A6-BAD4-8A447ADA4068}" presName="Name37" presStyleLbl="parChTrans1D4" presStyleIdx="4" presStyleCnt="12"/>
      <dgm:spPr/>
      <dgm:t>
        <a:bodyPr/>
        <a:lstStyle/>
        <a:p>
          <a:endParaRPr lang="en-GB"/>
        </a:p>
      </dgm:t>
    </dgm:pt>
    <dgm:pt modelId="{C5BE275A-8B48-4B15-B39F-2F95F3DC64B7}" type="pres">
      <dgm:prSet presAssocID="{0D0BCC5A-735B-4FE2-8457-E87514226CFD}" presName="hierRoot2" presStyleCnt="0">
        <dgm:presLayoutVars>
          <dgm:hierBranch val="init"/>
        </dgm:presLayoutVars>
      </dgm:prSet>
      <dgm:spPr/>
      <dgm:t>
        <a:bodyPr/>
        <a:lstStyle/>
        <a:p>
          <a:endParaRPr lang="en-GB"/>
        </a:p>
      </dgm:t>
    </dgm:pt>
    <dgm:pt modelId="{88C61DD8-7A28-4353-A238-DD310D3987B0}" type="pres">
      <dgm:prSet presAssocID="{0D0BCC5A-735B-4FE2-8457-E87514226CFD}" presName="rootComposite" presStyleCnt="0"/>
      <dgm:spPr/>
      <dgm:t>
        <a:bodyPr/>
        <a:lstStyle/>
        <a:p>
          <a:endParaRPr lang="en-GB"/>
        </a:p>
      </dgm:t>
    </dgm:pt>
    <dgm:pt modelId="{4207B791-285C-4E11-9A27-D7D4D5111FE5}" type="pres">
      <dgm:prSet presAssocID="{0D0BCC5A-735B-4FE2-8457-E87514226CFD}" presName="rootText" presStyleLbl="node4" presStyleIdx="4" presStyleCnt="12">
        <dgm:presLayoutVars>
          <dgm:chPref val="3"/>
        </dgm:presLayoutVars>
      </dgm:prSet>
      <dgm:spPr>
        <a:prstGeom prst="roundRect">
          <a:avLst/>
        </a:prstGeom>
      </dgm:spPr>
      <dgm:t>
        <a:bodyPr/>
        <a:lstStyle/>
        <a:p>
          <a:endParaRPr lang="en-GB"/>
        </a:p>
      </dgm:t>
    </dgm:pt>
    <dgm:pt modelId="{E0854FD8-F956-4726-8B79-4D5F4A927208}" type="pres">
      <dgm:prSet presAssocID="{0D0BCC5A-735B-4FE2-8457-E87514226CFD}" presName="rootConnector" presStyleLbl="node4" presStyleIdx="4" presStyleCnt="12"/>
      <dgm:spPr/>
      <dgm:t>
        <a:bodyPr/>
        <a:lstStyle/>
        <a:p>
          <a:endParaRPr lang="en-GB"/>
        </a:p>
      </dgm:t>
    </dgm:pt>
    <dgm:pt modelId="{D7C808A8-B2FD-42F7-9734-65BC9A1BEDD8}" type="pres">
      <dgm:prSet presAssocID="{0D0BCC5A-735B-4FE2-8457-E87514226CFD}" presName="hierChild4" presStyleCnt="0"/>
      <dgm:spPr/>
      <dgm:t>
        <a:bodyPr/>
        <a:lstStyle/>
        <a:p>
          <a:endParaRPr lang="en-GB"/>
        </a:p>
      </dgm:t>
    </dgm:pt>
    <dgm:pt modelId="{22A45712-1870-4E52-BD5E-70232F177BBE}" type="pres">
      <dgm:prSet presAssocID="{0D0BCC5A-735B-4FE2-8457-E87514226CFD}" presName="hierChild5" presStyleCnt="0"/>
      <dgm:spPr/>
      <dgm:t>
        <a:bodyPr/>
        <a:lstStyle/>
        <a:p>
          <a:endParaRPr lang="en-GB"/>
        </a:p>
      </dgm:t>
    </dgm:pt>
    <dgm:pt modelId="{5117EFDF-C626-4CCB-94E1-E72529DDA706}" type="pres">
      <dgm:prSet presAssocID="{301D61B0-16F7-4CE8-8166-AB8AC918B650}" presName="hierChild5" presStyleCnt="0"/>
      <dgm:spPr/>
      <dgm:t>
        <a:bodyPr/>
        <a:lstStyle/>
        <a:p>
          <a:endParaRPr lang="en-GB"/>
        </a:p>
      </dgm:t>
    </dgm:pt>
    <dgm:pt modelId="{91BE54FD-F926-4D7C-A333-FB15825E0904}" type="pres">
      <dgm:prSet presAssocID="{D1715C04-E3F2-4B2B-BFEE-236A872543AD}" presName="Name37" presStyleLbl="parChTrans1D3" presStyleIdx="3" presStyleCnt="6"/>
      <dgm:spPr/>
      <dgm:t>
        <a:bodyPr/>
        <a:lstStyle/>
        <a:p>
          <a:endParaRPr lang="en-GB"/>
        </a:p>
      </dgm:t>
    </dgm:pt>
    <dgm:pt modelId="{DFAF54E0-DF06-4C8B-8C70-3B1003C5990B}" type="pres">
      <dgm:prSet presAssocID="{50D2AD66-842A-48E2-BAB3-C7E3EDB0464A}" presName="hierRoot2" presStyleCnt="0">
        <dgm:presLayoutVars>
          <dgm:hierBranch val="init"/>
        </dgm:presLayoutVars>
      </dgm:prSet>
      <dgm:spPr/>
      <dgm:t>
        <a:bodyPr/>
        <a:lstStyle/>
        <a:p>
          <a:endParaRPr lang="en-GB"/>
        </a:p>
      </dgm:t>
    </dgm:pt>
    <dgm:pt modelId="{3EC5233C-8897-4DA1-9183-BAC7E39FBA05}" type="pres">
      <dgm:prSet presAssocID="{50D2AD66-842A-48E2-BAB3-C7E3EDB0464A}" presName="rootComposite" presStyleCnt="0"/>
      <dgm:spPr/>
      <dgm:t>
        <a:bodyPr/>
        <a:lstStyle/>
        <a:p>
          <a:endParaRPr lang="en-GB"/>
        </a:p>
      </dgm:t>
    </dgm:pt>
    <dgm:pt modelId="{E307C405-CD22-4261-A933-E4E5768DA3E6}" type="pres">
      <dgm:prSet presAssocID="{50D2AD66-842A-48E2-BAB3-C7E3EDB0464A}" presName="rootText" presStyleLbl="node3" presStyleIdx="3" presStyleCnt="6">
        <dgm:presLayoutVars>
          <dgm:chPref val="3"/>
        </dgm:presLayoutVars>
      </dgm:prSet>
      <dgm:spPr>
        <a:prstGeom prst="roundRect">
          <a:avLst/>
        </a:prstGeom>
      </dgm:spPr>
      <dgm:t>
        <a:bodyPr/>
        <a:lstStyle/>
        <a:p>
          <a:endParaRPr lang="en-GB"/>
        </a:p>
      </dgm:t>
    </dgm:pt>
    <dgm:pt modelId="{874B73E1-7AE3-4C06-93C2-4FEAFD4062A8}" type="pres">
      <dgm:prSet presAssocID="{50D2AD66-842A-48E2-BAB3-C7E3EDB0464A}" presName="rootConnector" presStyleLbl="node3" presStyleIdx="3" presStyleCnt="6"/>
      <dgm:spPr/>
      <dgm:t>
        <a:bodyPr/>
        <a:lstStyle/>
        <a:p>
          <a:endParaRPr lang="en-GB"/>
        </a:p>
      </dgm:t>
    </dgm:pt>
    <dgm:pt modelId="{F843EEC7-8608-4BCB-9411-66EB4E9C347C}" type="pres">
      <dgm:prSet presAssocID="{50D2AD66-842A-48E2-BAB3-C7E3EDB0464A}" presName="hierChild4" presStyleCnt="0"/>
      <dgm:spPr/>
      <dgm:t>
        <a:bodyPr/>
        <a:lstStyle/>
        <a:p>
          <a:endParaRPr lang="en-GB"/>
        </a:p>
      </dgm:t>
    </dgm:pt>
    <dgm:pt modelId="{816680F7-3D97-4E96-A6E2-383308833B91}" type="pres">
      <dgm:prSet presAssocID="{6F571CDF-B0BC-4B0A-B852-D6A339BCE4A0}" presName="Name37" presStyleLbl="parChTrans1D4" presStyleIdx="5" presStyleCnt="12"/>
      <dgm:spPr/>
      <dgm:t>
        <a:bodyPr/>
        <a:lstStyle/>
        <a:p>
          <a:endParaRPr lang="en-GB"/>
        </a:p>
      </dgm:t>
    </dgm:pt>
    <dgm:pt modelId="{B6745A6F-9041-4AEC-B34A-E05F5932B900}" type="pres">
      <dgm:prSet presAssocID="{260D01C6-F694-496B-B81B-43874622320D}" presName="hierRoot2" presStyleCnt="0">
        <dgm:presLayoutVars>
          <dgm:hierBranch val="init"/>
        </dgm:presLayoutVars>
      </dgm:prSet>
      <dgm:spPr/>
      <dgm:t>
        <a:bodyPr/>
        <a:lstStyle/>
        <a:p>
          <a:endParaRPr lang="en-GB"/>
        </a:p>
      </dgm:t>
    </dgm:pt>
    <dgm:pt modelId="{5CF2D858-7099-4796-886B-82AE08537FAB}" type="pres">
      <dgm:prSet presAssocID="{260D01C6-F694-496B-B81B-43874622320D}" presName="rootComposite" presStyleCnt="0"/>
      <dgm:spPr/>
      <dgm:t>
        <a:bodyPr/>
        <a:lstStyle/>
        <a:p>
          <a:endParaRPr lang="en-GB"/>
        </a:p>
      </dgm:t>
    </dgm:pt>
    <dgm:pt modelId="{455CB4F7-75B3-46D0-BAC5-46302407CEB7}" type="pres">
      <dgm:prSet presAssocID="{260D01C6-F694-496B-B81B-43874622320D}" presName="rootText" presStyleLbl="node4" presStyleIdx="5" presStyleCnt="12">
        <dgm:presLayoutVars>
          <dgm:chPref val="3"/>
        </dgm:presLayoutVars>
      </dgm:prSet>
      <dgm:spPr>
        <a:prstGeom prst="roundRect">
          <a:avLst/>
        </a:prstGeom>
      </dgm:spPr>
      <dgm:t>
        <a:bodyPr/>
        <a:lstStyle/>
        <a:p>
          <a:endParaRPr lang="en-GB"/>
        </a:p>
      </dgm:t>
    </dgm:pt>
    <dgm:pt modelId="{7706B87B-992A-4DCF-9355-188D09F7F55A}" type="pres">
      <dgm:prSet presAssocID="{260D01C6-F694-496B-B81B-43874622320D}" presName="rootConnector" presStyleLbl="node4" presStyleIdx="5" presStyleCnt="12"/>
      <dgm:spPr/>
      <dgm:t>
        <a:bodyPr/>
        <a:lstStyle/>
        <a:p>
          <a:endParaRPr lang="en-GB"/>
        </a:p>
      </dgm:t>
    </dgm:pt>
    <dgm:pt modelId="{DCFDEE22-E87E-482F-874E-3A18C34974B3}" type="pres">
      <dgm:prSet presAssocID="{260D01C6-F694-496B-B81B-43874622320D}" presName="hierChild4" presStyleCnt="0"/>
      <dgm:spPr/>
      <dgm:t>
        <a:bodyPr/>
        <a:lstStyle/>
        <a:p>
          <a:endParaRPr lang="en-GB"/>
        </a:p>
      </dgm:t>
    </dgm:pt>
    <dgm:pt modelId="{B7F6E60C-6275-489E-BDA3-9C51E70DB0CF}" type="pres">
      <dgm:prSet presAssocID="{260D01C6-F694-496B-B81B-43874622320D}" presName="hierChild5" presStyleCnt="0"/>
      <dgm:spPr/>
      <dgm:t>
        <a:bodyPr/>
        <a:lstStyle/>
        <a:p>
          <a:endParaRPr lang="en-GB"/>
        </a:p>
      </dgm:t>
    </dgm:pt>
    <dgm:pt modelId="{5AF9CCF6-3988-4792-A63B-BDE290A9A1FF}" type="pres">
      <dgm:prSet presAssocID="{B9C8A6DC-3451-4FBB-93BE-E1C76708653B}" presName="Name37" presStyleLbl="parChTrans1D4" presStyleIdx="6" presStyleCnt="12"/>
      <dgm:spPr/>
      <dgm:t>
        <a:bodyPr/>
        <a:lstStyle/>
        <a:p>
          <a:endParaRPr lang="en-GB"/>
        </a:p>
      </dgm:t>
    </dgm:pt>
    <dgm:pt modelId="{2B8F155C-2B8A-48F1-9326-B069C77A0600}" type="pres">
      <dgm:prSet presAssocID="{27C516E5-88AA-45BC-918A-7D2C99FE5584}" presName="hierRoot2" presStyleCnt="0">
        <dgm:presLayoutVars>
          <dgm:hierBranch val="init"/>
        </dgm:presLayoutVars>
      </dgm:prSet>
      <dgm:spPr/>
      <dgm:t>
        <a:bodyPr/>
        <a:lstStyle/>
        <a:p>
          <a:endParaRPr lang="en-GB"/>
        </a:p>
      </dgm:t>
    </dgm:pt>
    <dgm:pt modelId="{9FC5BF54-D192-4AFF-95BA-82039D226B4F}" type="pres">
      <dgm:prSet presAssocID="{27C516E5-88AA-45BC-918A-7D2C99FE5584}" presName="rootComposite" presStyleCnt="0"/>
      <dgm:spPr/>
      <dgm:t>
        <a:bodyPr/>
        <a:lstStyle/>
        <a:p>
          <a:endParaRPr lang="en-GB"/>
        </a:p>
      </dgm:t>
    </dgm:pt>
    <dgm:pt modelId="{22664E62-0759-42E9-8155-490D335A08EA}" type="pres">
      <dgm:prSet presAssocID="{27C516E5-88AA-45BC-918A-7D2C99FE5584}" presName="rootText" presStyleLbl="node4" presStyleIdx="6" presStyleCnt="12">
        <dgm:presLayoutVars>
          <dgm:chPref val="3"/>
        </dgm:presLayoutVars>
      </dgm:prSet>
      <dgm:spPr>
        <a:prstGeom prst="roundRect">
          <a:avLst/>
        </a:prstGeom>
      </dgm:spPr>
      <dgm:t>
        <a:bodyPr/>
        <a:lstStyle/>
        <a:p>
          <a:endParaRPr lang="en-GB"/>
        </a:p>
      </dgm:t>
    </dgm:pt>
    <dgm:pt modelId="{9C77A3AF-623C-47FA-973D-54A949EDAC2A}" type="pres">
      <dgm:prSet presAssocID="{27C516E5-88AA-45BC-918A-7D2C99FE5584}" presName="rootConnector" presStyleLbl="node4" presStyleIdx="6" presStyleCnt="12"/>
      <dgm:spPr/>
      <dgm:t>
        <a:bodyPr/>
        <a:lstStyle/>
        <a:p>
          <a:endParaRPr lang="en-GB"/>
        </a:p>
      </dgm:t>
    </dgm:pt>
    <dgm:pt modelId="{E04E479A-1919-4EA4-8013-6EA9F8645FC4}" type="pres">
      <dgm:prSet presAssocID="{27C516E5-88AA-45BC-918A-7D2C99FE5584}" presName="hierChild4" presStyleCnt="0"/>
      <dgm:spPr/>
      <dgm:t>
        <a:bodyPr/>
        <a:lstStyle/>
        <a:p>
          <a:endParaRPr lang="en-GB"/>
        </a:p>
      </dgm:t>
    </dgm:pt>
    <dgm:pt modelId="{67761C34-A570-4726-AE86-8C2118D56C99}" type="pres">
      <dgm:prSet presAssocID="{27C516E5-88AA-45BC-918A-7D2C99FE5584}" presName="hierChild5" presStyleCnt="0"/>
      <dgm:spPr/>
      <dgm:t>
        <a:bodyPr/>
        <a:lstStyle/>
        <a:p>
          <a:endParaRPr lang="en-GB"/>
        </a:p>
      </dgm:t>
    </dgm:pt>
    <dgm:pt modelId="{6D72C4D8-58D7-4703-A400-91FF5B40D455}" type="pres">
      <dgm:prSet presAssocID="{DC411071-6BBB-4169-878F-4B2697E77F12}" presName="Name37" presStyleLbl="parChTrans1D4" presStyleIdx="7" presStyleCnt="12"/>
      <dgm:spPr/>
      <dgm:t>
        <a:bodyPr/>
        <a:lstStyle/>
        <a:p>
          <a:endParaRPr lang="en-GB"/>
        </a:p>
      </dgm:t>
    </dgm:pt>
    <dgm:pt modelId="{07FE3952-4D08-458D-97F0-B09203ED06B9}" type="pres">
      <dgm:prSet presAssocID="{E5674726-A89B-4709-9A17-3B2523683CFC}" presName="hierRoot2" presStyleCnt="0">
        <dgm:presLayoutVars>
          <dgm:hierBranch val="init"/>
        </dgm:presLayoutVars>
      </dgm:prSet>
      <dgm:spPr/>
      <dgm:t>
        <a:bodyPr/>
        <a:lstStyle/>
        <a:p>
          <a:endParaRPr lang="en-GB"/>
        </a:p>
      </dgm:t>
    </dgm:pt>
    <dgm:pt modelId="{9A84D8E4-9E46-4F04-9559-F7D68567646F}" type="pres">
      <dgm:prSet presAssocID="{E5674726-A89B-4709-9A17-3B2523683CFC}" presName="rootComposite" presStyleCnt="0"/>
      <dgm:spPr/>
      <dgm:t>
        <a:bodyPr/>
        <a:lstStyle/>
        <a:p>
          <a:endParaRPr lang="en-GB"/>
        </a:p>
      </dgm:t>
    </dgm:pt>
    <dgm:pt modelId="{29A11181-7FA4-4520-AE59-8AD7524ACBFF}" type="pres">
      <dgm:prSet presAssocID="{E5674726-A89B-4709-9A17-3B2523683CFC}" presName="rootText" presStyleLbl="node4" presStyleIdx="7" presStyleCnt="12">
        <dgm:presLayoutVars>
          <dgm:chPref val="3"/>
        </dgm:presLayoutVars>
      </dgm:prSet>
      <dgm:spPr>
        <a:prstGeom prst="roundRect">
          <a:avLst/>
        </a:prstGeom>
      </dgm:spPr>
      <dgm:t>
        <a:bodyPr/>
        <a:lstStyle/>
        <a:p>
          <a:endParaRPr lang="en-GB"/>
        </a:p>
      </dgm:t>
    </dgm:pt>
    <dgm:pt modelId="{C26C7C6A-6CC2-4B66-8640-4D736EF85E95}" type="pres">
      <dgm:prSet presAssocID="{E5674726-A89B-4709-9A17-3B2523683CFC}" presName="rootConnector" presStyleLbl="node4" presStyleIdx="7" presStyleCnt="12"/>
      <dgm:spPr/>
      <dgm:t>
        <a:bodyPr/>
        <a:lstStyle/>
        <a:p>
          <a:endParaRPr lang="en-GB"/>
        </a:p>
      </dgm:t>
    </dgm:pt>
    <dgm:pt modelId="{72CEE0F8-4528-4800-AC3B-EE616FE98556}" type="pres">
      <dgm:prSet presAssocID="{E5674726-A89B-4709-9A17-3B2523683CFC}" presName="hierChild4" presStyleCnt="0"/>
      <dgm:spPr/>
      <dgm:t>
        <a:bodyPr/>
        <a:lstStyle/>
        <a:p>
          <a:endParaRPr lang="en-GB"/>
        </a:p>
      </dgm:t>
    </dgm:pt>
    <dgm:pt modelId="{74DFF4FC-A496-417B-8EE0-FC8DFDED5F5C}" type="pres">
      <dgm:prSet presAssocID="{E5674726-A89B-4709-9A17-3B2523683CFC}" presName="hierChild5" presStyleCnt="0"/>
      <dgm:spPr/>
      <dgm:t>
        <a:bodyPr/>
        <a:lstStyle/>
        <a:p>
          <a:endParaRPr lang="en-GB"/>
        </a:p>
      </dgm:t>
    </dgm:pt>
    <dgm:pt modelId="{06775CD8-7779-484C-B365-9FAE2C1B30CF}" type="pres">
      <dgm:prSet presAssocID="{50D2AD66-842A-48E2-BAB3-C7E3EDB0464A}" presName="hierChild5" presStyleCnt="0"/>
      <dgm:spPr/>
      <dgm:t>
        <a:bodyPr/>
        <a:lstStyle/>
        <a:p>
          <a:endParaRPr lang="en-GB"/>
        </a:p>
      </dgm:t>
    </dgm:pt>
    <dgm:pt modelId="{98D860A9-52BB-47DA-B021-31D7CF28B647}" type="pres">
      <dgm:prSet presAssocID="{4AECC207-3D99-46F0-9D77-73E988720302}" presName="Name37" presStyleLbl="parChTrans1D3" presStyleIdx="4" presStyleCnt="6"/>
      <dgm:spPr/>
      <dgm:t>
        <a:bodyPr/>
        <a:lstStyle/>
        <a:p>
          <a:endParaRPr lang="en-GB"/>
        </a:p>
      </dgm:t>
    </dgm:pt>
    <dgm:pt modelId="{901A8080-92BE-4B34-BCE9-AF2361849EFF}" type="pres">
      <dgm:prSet presAssocID="{432F0D77-100D-4CEF-93AE-28ABC0D963CD}" presName="hierRoot2" presStyleCnt="0">
        <dgm:presLayoutVars>
          <dgm:hierBranch val="init"/>
        </dgm:presLayoutVars>
      </dgm:prSet>
      <dgm:spPr/>
      <dgm:t>
        <a:bodyPr/>
        <a:lstStyle/>
        <a:p>
          <a:endParaRPr lang="en-GB"/>
        </a:p>
      </dgm:t>
    </dgm:pt>
    <dgm:pt modelId="{6AE9369C-8840-4F1F-A3E5-513FD5BE59E4}" type="pres">
      <dgm:prSet presAssocID="{432F0D77-100D-4CEF-93AE-28ABC0D963CD}" presName="rootComposite" presStyleCnt="0"/>
      <dgm:spPr/>
      <dgm:t>
        <a:bodyPr/>
        <a:lstStyle/>
        <a:p>
          <a:endParaRPr lang="en-GB"/>
        </a:p>
      </dgm:t>
    </dgm:pt>
    <dgm:pt modelId="{FB2D3F89-BB52-4DC5-9572-E5A6E1DF8802}" type="pres">
      <dgm:prSet presAssocID="{432F0D77-100D-4CEF-93AE-28ABC0D963CD}" presName="rootText" presStyleLbl="node3" presStyleIdx="4" presStyleCnt="6">
        <dgm:presLayoutVars>
          <dgm:chPref val="3"/>
        </dgm:presLayoutVars>
      </dgm:prSet>
      <dgm:spPr>
        <a:prstGeom prst="roundRect">
          <a:avLst/>
        </a:prstGeom>
      </dgm:spPr>
      <dgm:t>
        <a:bodyPr/>
        <a:lstStyle/>
        <a:p>
          <a:endParaRPr lang="en-GB"/>
        </a:p>
      </dgm:t>
    </dgm:pt>
    <dgm:pt modelId="{F8C506D4-9465-472C-909D-38C96ECF0DBE}" type="pres">
      <dgm:prSet presAssocID="{432F0D77-100D-4CEF-93AE-28ABC0D963CD}" presName="rootConnector" presStyleLbl="node3" presStyleIdx="4" presStyleCnt="6"/>
      <dgm:spPr/>
      <dgm:t>
        <a:bodyPr/>
        <a:lstStyle/>
        <a:p>
          <a:endParaRPr lang="en-GB"/>
        </a:p>
      </dgm:t>
    </dgm:pt>
    <dgm:pt modelId="{C20C5120-FB1F-433D-A3A8-4DE688950FD0}" type="pres">
      <dgm:prSet presAssocID="{432F0D77-100D-4CEF-93AE-28ABC0D963CD}" presName="hierChild4" presStyleCnt="0"/>
      <dgm:spPr/>
      <dgm:t>
        <a:bodyPr/>
        <a:lstStyle/>
        <a:p>
          <a:endParaRPr lang="en-GB"/>
        </a:p>
      </dgm:t>
    </dgm:pt>
    <dgm:pt modelId="{78313F42-4CAF-442F-A1E7-CBBB7CDE9E71}" type="pres">
      <dgm:prSet presAssocID="{AAC78502-1203-493F-8E04-9A5E07A3E9F9}" presName="Name37" presStyleLbl="parChTrans1D4" presStyleIdx="8" presStyleCnt="12"/>
      <dgm:spPr/>
      <dgm:t>
        <a:bodyPr/>
        <a:lstStyle/>
        <a:p>
          <a:endParaRPr lang="en-GB"/>
        </a:p>
      </dgm:t>
    </dgm:pt>
    <dgm:pt modelId="{D781547F-B53C-40E7-BBFC-C873F6999A2D}" type="pres">
      <dgm:prSet presAssocID="{E6D1ECAA-1FFC-4139-BFBD-A8783FD50E94}" presName="hierRoot2" presStyleCnt="0">
        <dgm:presLayoutVars>
          <dgm:hierBranch val="init"/>
        </dgm:presLayoutVars>
      </dgm:prSet>
      <dgm:spPr/>
      <dgm:t>
        <a:bodyPr/>
        <a:lstStyle/>
        <a:p>
          <a:endParaRPr lang="en-GB"/>
        </a:p>
      </dgm:t>
    </dgm:pt>
    <dgm:pt modelId="{C15886C6-575B-4532-A1EA-2378F3D0115F}" type="pres">
      <dgm:prSet presAssocID="{E6D1ECAA-1FFC-4139-BFBD-A8783FD50E94}" presName="rootComposite" presStyleCnt="0"/>
      <dgm:spPr/>
      <dgm:t>
        <a:bodyPr/>
        <a:lstStyle/>
        <a:p>
          <a:endParaRPr lang="en-GB"/>
        </a:p>
      </dgm:t>
    </dgm:pt>
    <dgm:pt modelId="{CF97A38B-58E1-4CBC-A698-2A1B6C5915AE}" type="pres">
      <dgm:prSet presAssocID="{E6D1ECAA-1FFC-4139-BFBD-A8783FD50E94}" presName="rootText" presStyleLbl="node4" presStyleIdx="8" presStyleCnt="12">
        <dgm:presLayoutVars>
          <dgm:chPref val="3"/>
        </dgm:presLayoutVars>
      </dgm:prSet>
      <dgm:spPr>
        <a:prstGeom prst="roundRect">
          <a:avLst/>
        </a:prstGeom>
      </dgm:spPr>
      <dgm:t>
        <a:bodyPr/>
        <a:lstStyle/>
        <a:p>
          <a:endParaRPr lang="en-GB"/>
        </a:p>
      </dgm:t>
    </dgm:pt>
    <dgm:pt modelId="{888800E5-5FD2-4B32-886E-8763827B6AB9}" type="pres">
      <dgm:prSet presAssocID="{E6D1ECAA-1FFC-4139-BFBD-A8783FD50E94}" presName="rootConnector" presStyleLbl="node4" presStyleIdx="8" presStyleCnt="12"/>
      <dgm:spPr/>
      <dgm:t>
        <a:bodyPr/>
        <a:lstStyle/>
        <a:p>
          <a:endParaRPr lang="en-GB"/>
        </a:p>
      </dgm:t>
    </dgm:pt>
    <dgm:pt modelId="{79E04AEB-5DDC-47B5-B635-CB621887CEC9}" type="pres">
      <dgm:prSet presAssocID="{E6D1ECAA-1FFC-4139-BFBD-A8783FD50E94}" presName="hierChild4" presStyleCnt="0"/>
      <dgm:spPr/>
      <dgm:t>
        <a:bodyPr/>
        <a:lstStyle/>
        <a:p>
          <a:endParaRPr lang="en-GB"/>
        </a:p>
      </dgm:t>
    </dgm:pt>
    <dgm:pt modelId="{98D60927-F6A2-4365-B7F4-7AF44F955C11}" type="pres">
      <dgm:prSet presAssocID="{E6D1ECAA-1FFC-4139-BFBD-A8783FD50E94}" presName="hierChild5" presStyleCnt="0"/>
      <dgm:spPr/>
      <dgm:t>
        <a:bodyPr/>
        <a:lstStyle/>
        <a:p>
          <a:endParaRPr lang="en-GB"/>
        </a:p>
      </dgm:t>
    </dgm:pt>
    <dgm:pt modelId="{F3E160AD-D052-40FD-8C47-CC8C6AD3BDDF}" type="pres">
      <dgm:prSet presAssocID="{CAC875F3-0E24-4F61-B2D1-157824EAC107}" presName="Name37" presStyleLbl="parChTrans1D4" presStyleIdx="9" presStyleCnt="12"/>
      <dgm:spPr/>
      <dgm:t>
        <a:bodyPr/>
        <a:lstStyle/>
        <a:p>
          <a:endParaRPr lang="en-GB"/>
        </a:p>
      </dgm:t>
    </dgm:pt>
    <dgm:pt modelId="{482C8946-6107-4D7F-B6F1-8EC40D5E4B23}" type="pres">
      <dgm:prSet presAssocID="{F455B581-0C97-4FE7-8523-F4792A9CC513}" presName="hierRoot2" presStyleCnt="0">
        <dgm:presLayoutVars>
          <dgm:hierBranch val="init"/>
        </dgm:presLayoutVars>
      </dgm:prSet>
      <dgm:spPr/>
      <dgm:t>
        <a:bodyPr/>
        <a:lstStyle/>
        <a:p>
          <a:endParaRPr lang="en-GB"/>
        </a:p>
      </dgm:t>
    </dgm:pt>
    <dgm:pt modelId="{3C942590-DDE5-44D1-9FD7-822BF483BFCD}" type="pres">
      <dgm:prSet presAssocID="{F455B581-0C97-4FE7-8523-F4792A9CC513}" presName="rootComposite" presStyleCnt="0"/>
      <dgm:spPr/>
      <dgm:t>
        <a:bodyPr/>
        <a:lstStyle/>
        <a:p>
          <a:endParaRPr lang="en-GB"/>
        </a:p>
      </dgm:t>
    </dgm:pt>
    <dgm:pt modelId="{1040E615-1CE8-4046-9604-A64A013043B0}" type="pres">
      <dgm:prSet presAssocID="{F455B581-0C97-4FE7-8523-F4792A9CC513}" presName="rootText" presStyleLbl="node4" presStyleIdx="9" presStyleCnt="12">
        <dgm:presLayoutVars>
          <dgm:chPref val="3"/>
        </dgm:presLayoutVars>
      </dgm:prSet>
      <dgm:spPr>
        <a:prstGeom prst="roundRect">
          <a:avLst/>
        </a:prstGeom>
      </dgm:spPr>
      <dgm:t>
        <a:bodyPr/>
        <a:lstStyle/>
        <a:p>
          <a:endParaRPr lang="en-GB"/>
        </a:p>
      </dgm:t>
    </dgm:pt>
    <dgm:pt modelId="{77768023-BA06-4884-847B-00252A33E1D2}" type="pres">
      <dgm:prSet presAssocID="{F455B581-0C97-4FE7-8523-F4792A9CC513}" presName="rootConnector" presStyleLbl="node4" presStyleIdx="9" presStyleCnt="12"/>
      <dgm:spPr/>
      <dgm:t>
        <a:bodyPr/>
        <a:lstStyle/>
        <a:p>
          <a:endParaRPr lang="en-GB"/>
        </a:p>
      </dgm:t>
    </dgm:pt>
    <dgm:pt modelId="{F48F9194-4D1A-4C7A-9548-5BFA7717B494}" type="pres">
      <dgm:prSet presAssocID="{F455B581-0C97-4FE7-8523-F4792A9CC513}" presName="hierChild4" presStyleCnt="0"/>
      <dgm:spPr/>
      <dgm:t>
        <a:bodyPr/>
        <a:lstStyle/>
        <a:p>
          <a:endParaRPr lang="en-GB"/>
        </a:p>
      </dgm:t>
    </dgm:pt>
    <dgm:pt modelId="{CB9BAC74-E204-4479-B621-E8B937086BF9}" type="pres">
      <dgm:prSet presAssocID="{F455B581-0C97-4FE7-8523-F4792A9CC513}" presName="hierChild5" presStyleCnt="0"/>
      <dgm:spPr/>
      <dgm:t>
        <a:bodyPr/>
        <a:lstStyle/>
        <a:p>
          <a:endParaRPr lang="en-GB"/>
        </a:p>
      </dgm:t>
    </dgm:pt>
    <dgm:pt modelId="{46044D37-FF17-472D-8F34-9182556F6EC6}" type="pres">
      <dgm:prSet presAssocID="{8FE6B35C-AFCC-461E-8A3B-672957F92997}" presName="Name37" presStyleLbl="parChTrans1D4" presStyleIdx="10" presStyleCnt="12"/>
      <dgm:spPr/>
      <dgm:t>
        <a:bodyPr/>
        <a:lstStyle/>
        <a:p>
          <a:endParaRPr lang="en-GB"/>
        </a:p>
      </dgm:t>
    </dgm:pt>
    <dgm:pt modelId="{0E244AD5-4D42-4992-AD85-4D360B7B573F}" type="pres">
      <dgm:prSet presAssocID="{006C1B4A-E802-4A7C-8FEC-CA0B08A232B4}" presName="hierRoot2" presStyleCnt="0">
        <dgm:presLayoutVars>
          <dgm:hierBranch val="init"/>
        </dgm:presLayoutVars>
      </dgm:prSet>
      <dgm:spPr/>
      <dgm:t>
        <a:bodyPr/>
        <a:lstStyle/>
        <a:p>
          <a:endParaRPr lang="en-GB"/>
        </a:p>
      </dgm:t>
    </dgm:pt>
    <dgm:pt modelId="{10D17463-5BAB-4F68-A193-77BA4C0E26E8}" type="pres">
      <dgm:prSet presAssocID="{006C1B4A-E802-4A7C-8FEC-CA0B08A232B4}" presName="rootComposite" presStyleCnt="0"/>
      <dgm:spPr/>
      <dgm:t>
        <a:bodyPr/>
        <a:lstStyle/>
        <a:p>
          <a:endParaRPr lang="en-GB"/>
        </a:p>
      </dgm:t>
    </dgm:pt>
    <dgm:pt modelId="{0D0123A2-9E59-4A0D-A524-16F06ACF08AB}" type="pres">
      <dgm:prSet presAssocID="{006C1B4A-E802-4A7C-8FEC-CA0B08A232B4}" presName="rootText" presStyleLbl="node4" presStyleIdx="10" presStyleCnt="12">
        <dgm:presLayoutVars>
          <dgm:chPref val="3"/>
        </dgm:presLayoutVars>
      </dgm:prSet>
      <dgm:spPr>
        <a:prstGeom prst="roundRect">
          <a:avLst/>
        </a:prstGeom>
      </dgm:spPr>
      <dgm:t>
        <a:bodyPr/>
        <a:lstStyle/>
        <a:p>
          <a:endParaRPr lang="en-GB"/>
        </a:p>
      </dgm:t>
    </dgm:pt>
    <dgm:pt modelId="{97C64457-D0DA-4E18-B4B8-E53F2B9E7514}" type="pres">
      <dgm:prSet presAssocID="{006C1B4A-E802-4A7C-8FEC-CA0B08A232B4}" presName="rootConnector" presStyleLbl="node4" presStyleIdx="10" presStyleCnt="12"/>
      <dgm:spPr/>
      <dgm:t>
        <a:bodyPr/>
        <a:lstStyle/>
        <a:p>
          <a:endParaRPr lang="en-GB"/>
        </a:p>
      </dgm:t>
    </dgm:pt>
    <dgm:pt modelId="{644DDEFB-4573-4231-B1F7-05695591A44C}" type="pres">
      <dgm:prSet presAssocID="{006C1B4A-E802-4A7C-8FEC-CA0B08A232B4}" presName="hierChild4" presStyleCnt="0"/>
      <dgm:spPr/>
      <dgm:t>
        <a:bodyPr/>
        <a:lstStyle/>
        <a:p>
          <a:endParaRPr lang="en-GB"/>
        </a:p>
      </dgm:t>
    </dgm:pt>
    <dgm:pt modelId="{730503F2-3DB6-4549-986E-EB1E61A57D69}" type="pres">
      <dgm:prSet presAssocID="{006C1B4A-E802-4A7C-8FEC-CA0B08A232B4}" presName="hierChild5" presStyleCnt="0"/>
      <dgm:spPr/>
      <dgm:t>
        <a:bodyPr/>
        <a:lstStyle/>
        <a:p>
          <a:endParaRPr lang="en-GB"/>
        </a:p>
      </dgm:t>
    </dgm:pt>
    <dgm:pt modelId="{3842D309-A271-4FD3-90F1-753419BC68F2}" type="pres">
      <dgm:prSet presAssocID="{432F0D77-100D-4CEF-93AE-28ABC0D963CD}" presName="hierChild5" presStyleCnt="0"/>
      <dgm:spPr/>
      <dgm:t>
        <a:bodyPr/>
        <a:lstStyle/>
        <a:p>
          <a:endParaRPr lang="en-GB"/>
        </a:p>
      </dgm:t>
    </dgm:pt>
    <dgm:pt modelId="{17F74D59-F1AC-4CEA-A421-D216C9825F2F}" type="pres">
      <dgm:prSet presAssocID="{7F578641-BC0E-44DE-8CE0-5D3A19EE2FD3}" presName="Name37" presStyleLbl="parChTrans1D3" presStyleIdx="5" presStyleCnt="6"/>
      <dgm:spPr/>
      <dgm:t>
        <a:bodyPr/>
        <a:lstStyle/>
        <a:p>
          <a:endParaRPr lang="en-GB"/>
        </a:p>
      </dgm:t>
    </dgm:pt>
    <dgm:pt modelId="{0C522DBF-408A-40A0-A4AA-761AD4E53EF3}" type="pres">
      <dgm:prSet presAssocID="{7F33CCE1-02E3-43B5-B81F-209EEFECBE1D}" presName="hierRoot2" presStyleCnt="0">
        <dgm:presLayoutVars>
          <dgm:hierBranch val="init"/>
        </dgm:presLayoutVars>
      </dgm:prSet>
      <dgm:spPr/>
      <dgm:t>
        <a:bodyPr/>
        <a:lstStyle/>
        <a:p>
          <a:endParaRPr lang="en-GB"/>
        </a:p>
      </dgm:t>
    </dgm:pt>
    <dgm:pt modelId="{F881DE30-BA5D-44A7-BC87-A6D4FF2DABDC}" type="pres">
      <dgm:prSet presAssocID="{7F33CCE1-02E3-43B5-B81F-209EEFECBE1D}" presName="rootComposite" presStyleCnt="0"/>
      <dgm:spPr/>
      <dgm:t>
        <a:bodyPr/>
        <a:lstStyle/>
        <a:p>
          <a:endParaRPr lang="en-GB"/>
        </a:p>
      </dgm:t>
    </dgm:pt>
    <dgm:pt modelId="{F3A5F2E8-B4CE-4153-906A-60D1F7A29094}" type="pres">
      <dgm:prSet presAssocID="{7F33CCE1-02E3-43B5-B81F-209EEFECBE1D}" presName="rootText" presStyleLbl="node3" presStyleIdx="5" presStyleCnt="6">
        <dgm:presLayoutVars>
          <dgm:chPref val="3"/>
        </dgm:presLayoutVars>
      </dgm:prSet>
      <dgm:spPr>
        <a:prstGeom prst="roundRect">
          <a:avLst/>
        </a:prstGeom>
      </dgm:spPr>
      <dgm:t>
        <a:bodyPr/>
        <a:lstStyle/>
        <a:p>
          <a:endParaRPr lang="en-GB"/>
        </a:p>
      </dgm:t>
    </dgm:pt>
    <dgm:pt modelId="{A8FD9207-0809-4A0D-8D5A-72A02E9F14C1}" type="pres">
      <dgm:prSet presAssocID="{7F33CCE1-02E3-43B5-B81F-209EEFECBE1D}" presName="rootConnector" presStyleLbl="node3" presStyleIdx="5" presStyleCnt="6"/>
      <dgm:spPr/>
      <dgm:t>
        <a:bodyPr/>
        <a:lstStyle/>
        <a:p>
          <a:endParaRPr lang="en-GB"/>
        </a:p>
      </dgm:t>
    </dgm:pt>
    <dgm:pt modelId="{CE0A36C5-6796-4BF5-9790-CFD39C53DFB5}" type="pres">
      <dgm:prSet presAssocID="{7F33CCE1-02E3-43B5-B81F-209EEFECBE1D}" presName="hierChild4" presStyleCnt="0"/>
      <dgm:spPr/>
      <dgm:t>
        <a:bodyPr/>
        <a:lstStyle/>
        <a:p>
          <a:endParaRPr lang="en-GB"/>
        </a:p>
      </dgm:t>
    </dgm:pt>
    <dgm:pt modelId="{4C191038-5557-43D8-8815-30ABA67EC743}" type="pres">
      <dgm:prSet presAssocID="{97D639C6-C578-4EFA-A844-A4BCB78E9377}" presName="Name37" presStyleLbl="parChTrans1D4" presStyleIdx="11" presStyleCnt="12"/>
      <dgm:spPr/>
      <dgm:t>
        <a:bodyPr/>
        <a:lstStyle/>
        <a:p>
          <a:endParaRPr lang="en-GB"/>
        </a:p>
      </dgm:t>
    </dgm:pt>
    <dgm:pt modelId="{1808BE6C-83BD-45BE-9D4B-B4FEF9671A8C}" type="pres">
      <dgm:prSet presAssocID="{CD7B5108-7C44-40C7-A769-A1F70FEC16BC}" presName="hierRoot2" presStyleCnt="0">
        <dgm:presLayoutVars>
          <dgm:hierBranch val="init"/>
        </dgm:presLayoutVars>
      </dgm:prSet>
      <dgm:spPr/>
      <dgm:t>
        <a:bodyPr/>
        <a:lstStyle/>
        <a:p>
          <a:endParaRPr lang="en-GB"/>
        </a:p>
      </dgm:t>
    </dgm:pt>
    <dgm:pt modelId="{34CFD0FA-229A-4C4B-B9CB-F7477CF901C4}" type="pres">
      <dgm:prSet presAssocID="{CD7B5108-7C44-40C7-A769-A1F70FEC16BC}" presName="rootComposite" presStyleCnt="0"/>
      <dgm:spPr/>
      <dgm:t>
        <a:bodyPr/>
        <a:lstStyle/>
        <a:p>
          <a:endParaRPr lang="en-GB"/>
        </a:p>
      </dgm:t>
    </dgm:pt>
    <dgm:pt modelId="{D0F2E80B-C175-4A55-B606-5AFAA7E4B2A0}" type="pres">
      <dgm:prSet presAssocID="{CD7B5108-7C44-40C7-A769-A1F70FEC16BC}" presName="rootText" presStyleLbl="node4" presStyleIdx="11" presStyleCnt="12">
        <dgm:presLayoutVars>
          <dgm:chPref val="3"/>
        </dgm:presLayoutVars>
      </dgm:prSet>
      <dgm:spPr>
        <a:prstGeom prst="roundRect">
          <a:avLst/>
        </a:prstGeom>
      </dgm:spPr>
      <dgm:t>
        <a:bodyPr/>
        <a:lstStyle/>
        <a:p>
          <a:endParaRPr lang="en-GB"/>
        </a:p>
      </dgm:t>
    </dgm:pt>
    <dgm:pt modelId="{D2C7CD65-AD91-4450-9B8B-F0F2AC0B3B42}" type="pres">
      <dgm:prSet presAssocID="{CD7B5108-7C44-40C7-A769-A1F70FEC16BC}" presName="rootConnector" presStyleLbl="node4" presStyleIdx="11" presStyleCnt="12"/>
      <dgm:spPr/>
      <dgm:t>
        <a:bodyPr/>
        <a:lstStyle/>
        <a:p>
          <a:endParaRPr lang="en-GB"/>
        </a:p>
      </dgm:t>
    </dgm:pt>
    <dgm:pt modelId="{562CCC59-F059-49CF-A25D-95B7D033596D}" type="pres">
      <dgm:prSet presAssocID="{CD7B5108-7C44-40C7-A769-A1F70FEC16BC}" presName="hierChild4" presStyleCnt="0"/>
      <dgm:spPr/>
      <dgm:t>
        <a:bodyPr/>
        <a:lstStyle/>
        <a:p>
          <a:endParaRPr lang="en-GB"/>
        </a:p>
      </dgm:t>
    </dgm:pt>
    <dgm:pt modelId="{208ADCA8-AABA-46BB-A355-BCDCF630645A}" type="pres">
      <dgm:prSet presAssocID="{CD7B5108-7C44-40C7-A769-A1F70FEC16BC}" presName="hierChild5" presStyleCnt="0"/>
      <dgm:spPr/>
      <dgm:t>
        <a:bodyPr/>
        <a:lstStyle/>
        <a:p>
          <a:endParaRPr lang="en-GB"/>
        </a:p>
      </dgm:t>
    </dgm:pt>
    <dgm:pt modelId="{B56B5C21-2AEE-4241-9431-B503E763490B}" type="pres">
      <dgm:prSet presAssocID="{7F33CCE1-02E3-43B5-B81F-209EEFECBE1D}" presName="hierChild5" presStyleCnt="0"/>
      <dgm:spPr/>
      <dgm:t>
        <a:bodyPr/>
        <a:lstStyle/>
        <a:p>
          <a:endParaRPr lang="en-GB"/>
        </a:p>
      </dgm:t>
    </dgm:pt>
    <dgm:pt modelId="{71AD93CB-A9E6-4FC5-940C-68AE134BAB29}" type="pres">
      <dgm:prSet presAssocID="{D2BA5895-0D4D-46DB-99F5-F9B1221820B7}" presName="hierChild5" presStyleCnt="0"/>
      <dgm:spPr/>
      <dgm:t>
        <a:bodyPr/>
        <a:lstStyle/>
        <a:p>
          <a:endParaRPr lang="en-GB"/>
        </a:p>
      </dgm:t>
    </dgm:pt>
    <dgm:pt modelId="{CA649610-2F93-4977-8376-E77D9118AC38}" type="pres">
      <dgm:prSet presAssocID="{FEA9359D-468F-47DC-93AB-BDBCA4523566}" presName="hierChild3" presStyleCnt="0"/>
      <dgm:spPr/>
      <dgm:t>
        <a:bodyPr/>
        <a:lstStyle/>
        <a:p>
          <a:endParaRPr lang="en-GB"/>
        </a:p>
      </dgm:t>
    </dgm:pt>
  </dgm:ptLst>
  <dgm:cxnLst>
    <dgm:cxn modelId="{86544949-1F78-43F3-9E8C-92FBDE7D78B4}" type="presOf" srcId="{CD7B5108-7C44-40C7-A769-A1F70FEC16BC}" destId="{D2C7CD65-AD91-4450-9B8B-F0F2AC0B3B42}" srcOrd="1" destOrd="0" presId="urn:microsoft.com/office/officeart/2005/8/layout/orgChart1"/>
    <dgm:cxn modelId="{5294EA3D-9673-4E90-B41C-EC11949BCE75}" type="presOf" srcId="{D1715C04-E3F2-4B2B-BFEE-236A872543AD}" destId="{91BE54FD-F926-4D7C-A333-FB15825E0904}" srcOrd="0" destOrd="0" presId="urn:microsoft.com/office/officeart/2005/8/layout/orgChart1"/>
    <dgm:cxn modelId="{9F47A011-BD87-4744-BEEA-D4411262784E}" type="presOf" srcId="{7BD1E97A-5D72-482D-AD4D-340919C1456F}" destId="{CCF6BA51-7ED0-484D-BEF7-1EC9D5DB9068}" srcOrd="0" destOrd="0" presId="urn:microsoft.com/office/officeart/2005/8/layout/orgChart1"/>
    <dgm:cxn modelId="{FD21153F-CC49-482C-8A3E-6C41131AB3AD}" type="presOf" srcId="{8FE6B35C-AFCC-461E-8A3B-672957F92997}" destId="{46044D37-FF17-472D-8F34-9182556F6EC6}" srcOrd="0" destOrd="0" presId="urn:microsoft.com/office/officeart/2005/8/layout/orgChart1"/>
    <dgm:cxn modelId="{D06BB9A8-ABF9-43CC-AF9A-59DC6CF51B6C}" srcId="{50D2AD66-842A-48E2-BAB3-C7E3EDB0464A}" destId="{E5674726-A89B-4709-9A17-3B2523683CFC}" srcOrd="2" destOrd="0" parTransId="{DC411071-6BBB-4169-878F-4B2697E77F12}" sibTransId="{68773189-ADE6-4DBB-938D-6B0925BE772A}"/>
    <dgm:cxn modelId="{26DDACB8-DF21-4D6A-8458-A64B994D3D8D}" type="presOf" srcId="{79424534-0A7B-4CC7-83B7-EF7EEB5A4766}" destId="{B95F7EB1-B8D8-412F-821B-87F1302855BC}" srcOrd="0" destOrd="0" presId="urn:microsoft.com/office/officeart/2005/8/layout/orgChart1"/>
    <dgm:cxn modelId="{85EE38CE-FFDD-4747-B656-94FD6F492C17}" type="presOf" srcId="{D2BA5895-0D4D-46DB-99F5-F9B1221820B7}" destId="{DB9AD62D-1A8A-4F8F-86A9-910AD1F04043}" srcOrd="1" destOrd="0" presId="urn:microsoft.com/office/officeart/2005/8/layout/orgChart1"/>
    <dgm:cxn modelId="{01D28C4B-1008-42E4-9550-931945EFCE69}" srcId="{FEA9359D-468F-47DC-93AB-BDBCA4523566}" destId="{DA4873E4-1AD6-4F4C-B7CA-D94BCB5A7676}" srcOrd="0" destOrd="0" parTransId="{0D4A4CBD-8B24-4A2A-878D-6B890F6340D3}" sibTransId="{200A3163-89EC-4D0B-A2E7-1E2C945CB8E7}"/>
    <dgm:cxn modelId="{C6CF84D3-F903-4521-B5DC-433FB4679CE8}" type="presOf" srcId="{213B839B-F622-4771-AEC0-777D53AA4EA3}" destId="{12EE5C1C-B271-4913-BEA0-B19D70A624FA}" srcOrd="0" destOrd="0" presId="urn:microsoft.com/office/officeart/2005/8/layout/orgChart1"/>
    <dgm:cxn modelId="{8572AF0D-1260-4C1C-AE73-6479AB8005E6}" type="presOf" srcId="{FEA9359D-468F-47DC-93AB-BDBCA4523566}" destId="{43B9C5D6-A9B4-4419-A4B5-E307F4A608A2}" srcOrd="0" destOrd="0" presId="urn:microsoft.com/office/officeart/2005/8/layout/orgChart1"/>
    <dgm:cxn modelId="{0F77F9B9-E013-4AED-B8AF-382C841C0787}" srcId="{DA4873E4-1AD6-4F4C-B7CA-D94BCB5A7676}" destId="{14414A4C-3263-45D1-98E6-E4B4A3EECB9B}" srcOrd="0" destOrd="0" parTransId="{5CACDC31-9023-4904-833A-7F441AA074BB}" sibTransId="{67621D7A-8FBB-48C7-A391-E345113FC65A}"/>
    <dgm:cxn modelId="{CA64B37A-BF42-4FA2-B44E-2D1EC64C9591}" type="presOf" srcId="{CAC875F3-0E24-4F61-B2D1-157824EAC107}" destId="{F3E160AD-D052-40FD-8C47-CC8C6AD3BDDF}" srcOrd="0" destOrd="0" presId="urn:microsoft.com/office/officeart/2005/8/layout/orgChart1"/>
    <dgm:cxn modelId="{EEC42829-4083-4D61-898D-BC153FA6D1FE}" srcId="{D2BA5895-0D4D-46DB-99F5-F9B1221820B7}" destId="{432F0D77-100D-4CEF-93AE-28ABC0D963CD}" srcOrd="2" destOrd="0" parTransId="{4AECC207-3D99-46F0-9D77-73E988720302}" sibTransId="{57EC24DF-5C8B-4387-87B3-EFACAFFF70E1}"/>
    <dgm:cxn modelId="{2BA8E227-94A2-4A57-B2C6-2B234B0BB77F}" type="presOf" srcId="{97D639C6-C578-4EFA-A844-A4BCB78E9377}" destId="{4C191038-5557-43D8-8815-30ABA67EC743}" srcOrd="0" destOrd="0" presId="urn:microsoft.com/office/officeart/2005/8/layout/orgChart1"/>
    <dgm:cxn modelId="{0ECDB229-FD37-4505-BB84-CEEB7CC7398B}" type="presOf" srcId="{473EF2AD-84E3-44FD-A7E2-28A46468A669}" destId="{9439675E-FD28-4F9C-B9A0-06C905D52096}" srcOrd="0" destOrd="0" presId="urn:microsoft.com/office/officeart/2005/8/layout/orgChart1"/>
    <dgm:cxn modelId="{AE8D010B-159B-48AB-A7A3-7558CA4BA6C5}" srcId="{D2BA5895-0D4D-46DB-99F5-F9B1221820B7}" destId="{50D2AD66-842A-48E2-BAB3-C7E3EDB0464A}" srcOrd="1" destOrd="0" parTransId="{D1715C04-E3F2-4B2B-BFEE-236A872543AD}" sibTransId="{1DE3ADD4-CE2A-4593-8431-5BF4E5F99B9D}"/>
    <dgm:cxn modelId="{948FE5D7-9F96-432A-9442-E730617B392D}" type="presOf" srcId="{E5674726-A89B-4709-9A17-3B2523683CFC}" destId="{29A11181-7FA4-4520-AE59-8AD7524ACBFF}" srcOrd="0" destOrd="0" presId="urn:microsoft.com/office/officeart/2005/8/layout/orgChart1"/>
    <dgm:cxn modelId="{BCFB27CD-5E6F-4647-9D22-92027D3CAD2C}" type="presOf" srcId="{CD7B5108-7C44-40C7-A769-A1F70FEC16BC}" destId="{D0F2E80B-C175-4A55-B606-5AFAA7E4B2A0}" srcOrd="0" destOrd="0" presId="urn:microsoft.com/office/officeart/2005/8/layout/orgChart1"/>
    <dgm:cxn modelId="{34014E53-06B0-4C1E-BCF4-AE07B364A8B1}" srcId="{14414A4C-3263-45D1-98E6-E4B4A3EECB9B}" destId="{3F4DA2D9-87D6-4104-BED2-CFCEFD8987D2}" srcOrd="0" destOrd="0" parTransId="{2F15B655-83E4-4A8A-AC1B-88C330BA947C}" sibTransId="{A17A9936-4E1B-4803-9055-D655905CE3D8}"/>
    <dgm:cxn modelId="{F5FEC210-882C-4663-BAC9-5EB56F72B293}" type="presOf" srcId="{79424534-0A7B-4CC7-83B7-EF7EEB5A4766}" destId="{15696A8A-77CB-4EA7-8642-951FE5937A8C}" srcOrd="1" destOrd="0" presId="urn:microsoft.com/office/officeart/2005/8/layout/orgChart1"/>
    <dgm:cxn modelId="{9BD61EF2-82E4-4DE5-89BA-18B6623F4E6D}" type="presOf" srcId="{72D3F103-EB83-47A6-BAD4-8A447ADA4068}" destId="{59393A65-9787-4D87-B7ED-3DE919BD1C34}" srcOrd="0" destOrd="0" presId="urn:microsoft.com/office/officeart/2005/8/layout/orgChart1"/>
    <dgm:cxn modelId="{624E1A6C-5BCE-48C7-B114-91EC7E7412AC}" type="presOf" srcId="{DC411071-6BBB-4169-878F-4B2697E77F12}" destId="{6D72C4D8-58D7-4703-A400-91FF5B40D455}" srcOrd="0" destOrd="0" presId="urn:microsoft.com/office/officeart/2005/8/layout/orgChart1"/>
    <dgm:cxn modelId="{AF443EFF-ED83-465C-9C32-8A14377D949A}" type="presOf" srcId="{27C516E5-88AA-45BC-918A-7D2C99FE5584}" destId="{9C77A3AF-623C-47FA-973D-54A949EDAC2A}" srcOrd="1" destOrd="0" presId="urn:microsoft.com/office/officeart/2005/8/layout/orgChart1"/>
    <dgm:cxn modelId="{BCCB3846-B644-47E0-84B0-9CEF107E7609}" type="presOf" srcId="{8259C064-4EA9-498C-9B1F-C6288CD5154C}" destId="{392553F1-EF44-4314-A576-96CA83EF1B9E}" srcOrd="0" destOrd="0" presId="urn:microsoft.com/office/officeart/2005/8/layout/orgChart1"/>
    <dgm:cxn modelId="{C7CB696A-CD04-442D-8EBC-89F16249837E}" srcId="{FEA9359D-468F-47DC-93AB-BDBCA4523566}" destId="{D2BA5895-0D4D-46DB-99F5-F9B1221820B7}" srcOrd="1" destOrd="0" parTransId="{213B839B-F622-4771-AEC0-777D53AA4EA3}" sibTransId="{321D6602-D552-4EBA-A671-FB5FB7B4117C}"/>
    <dgm:cxn modelId="{E6E145DA-A306-4816-8C60-2EC3CBF684D6}" type="presOf" srcId="{432F0D77-100D-4CEF-93AE-28ABC0D963CD}" destId="{F8C506D4-9465-472C-909D-38C96ECF0DBE}" srcOrd="1" destOrd="0" presId="urn:microsoft.com/office/officeart/2005/8/layout/orgChart1"/>
    <dgm:cxn modelId="{0A3212A8-BA8D-4312-B2C2-AE56F7BBBC81}" type="presOf" srcId="{27C516E5-88AA-45BC-918A-7D2C99FE5584}" destId="{22664E62-0759-42E9-8155-490D335A08EA}" srcOrd="0" destOrd="0" presId="urn:microsoft.com/office/officeart/2005/8/layout/orgChart1"/>
    <dgm:cxn modelId="{E7CBED21-1962-442C-A9C3-1AC008DC255E}" type="presOf" srcId="{F455B581-0C97-4FE7-8523-F4792A9CC513}" destId="{77768023-BA06-4884-847B-00252A33E1D2}" srcOrd="1" destOrd="0" presId="urn:microsoft.com/office/officeart/2005/8/layout/orgChart1"/>
    <dgm:cxn modelId="{3B827476-9CE0-4FAE-ABB7-2CD58EE9F626}" type="presOf" srcId="{C2AAE17F-38FE-4789-BC55-83198407E687}" destId="{BDFC5D6F-8B5E-476F-B20C-983D09F4A542}" srcOrd="0" destOrd="0" presId="urn:microsoft.com/office/officeart/2005/8/layout/orgChart1"/>
    <dgm:cxn modelId="{3FBBD289-308B-4E71-A979-83C88DD03D0D}" srcId="{14414A4C-3263-45D1-98E6-E4B4A3EECB9B}" destId="{55161BEA-B9A6-4F08-99CA-046230736577}" srcOrd="1" destOrd="0" parTransId="{7B828FD2-6EBB-4FA4-B8C6-D364F90E9ED2}" sibTransId="{5753A7EA-BCB9-4073-BDB0-2A735392104A}"/>
    <dgm:cxn modelId="{F5959557-D15D-4DCE-B12F-DC6D61BDCE98}" srcId="{432F0D77-100D-4CEF-93AE-28ABC0D963CD}" destId="{E6D1ECAA-1FFC-4139-BFBD-A8783FD50E94}" srcOrd="0" destOrd="0" parTransId="{AAC78502-1203-493F-8E04-9A5E07A3E9F9}" sibTransId="{41A392DB-E65A-4F0E-8484-E4CF971D1645}"/>
    <dgm:cxn modelId="{93891651-0405-4BB0-9479-D00852E0146A}" type="presOf" srcId="{E6D1ECAA-1FFC-4139-BFBD-A8783FD50E94}" destId="{CF97A38B-58E1-4CBC-A698-2A1B6C5915AE}" srcOrd="0" destOrd="0" presId="urn:microsoft.com/office/officeart/2005/8/layout/orgChart1"/>
    <dgm:cxn modelId="{44B8BA72-5DAE-499A-B40D-2A7E4968699B}" type="presOf" srcId="{14414A4C-3263-45D1-98E6-E4B4A3EECB9B}" destId="{2709C965-6598-45B6-9E76-32B50C569C36}" srcOrd="0" destOrd="0" presId="urn:microsoft.com/office/officeart/2005/8/layout/orgChart1"/>
    <dgm:cxn modelId="{320095AA-67BE-45B0-A37F-F8F1438D1D9A}" type="presOf" srcId="{7F33CCE1-02E3-43B5-B81F-209EEFECBE1D}" destId="{A8FD9207-0809-4A0D-8D5A-72A02E9F14C1}" srcOrd="1" destOrd="0" presId="urn:microsoft.com/office/officeart/2005/8/layout/orgChart1"/>
    <dgm:cxn modelId="{B3FA4A72-262A-4929-8B35-350DBE034560}" srcId="{7F33CCE1-02E3-43B5-B81F-209EEFECBE1D}" destId="{CD7B5108-7C44-40C7-A769-A1F70FEC16BC}" srcOrd="0" destOrd="0" parTransId="{97D639C6-C578-4EFA-A844-A4BCB78E9377}" sibTransId="{F4D5AAE7-A74B-4B57-901B-84AE8F277F4C}"/>
    <dgm:cxn modelId="{3A6904B5-0286-47A6-ADF4-1509C779664E}" type="presOf" srcId="{301D61B0-16F7-4CE8-8166-AB8AC918B650}" destId="{91ED454F-7308-41BA-8912-E437CC57F2B7}" srcOrd="1" destOrd="0" presId="urn:microsoft.com/office/officeart/2005/8/layout/orgChart1"/>
    <dgm:cxn modelId="{549F5F97-2517-44FD-B328-C3F387951A6E}" srcId="{432F0D77-100D-4CEF-93AE-28ABC0D963CD}" destId="{006C1B4A-E802-4A7C-8FEC-CA0B08A232B4}" srcOrd="2" destOrd="0" parTransId="{8FE6B35C-AFCC-461E-8A3B-672957F92997}" sibTransId="{EC808BFE-866C-4E45-B1DF-34DB9CA1443D}"/>
    <dgm:cxn modelId="{0F1D6730-D532-4DE7-8F25-465A3481327C}" srcId="{D2BA5895-0D4D-46DB-99F5-F9B1221820B7}" destId="{301D61B0-16F7-4CE8-8166-AB8AC918B650}" srcOrd="0" destOrd="0" parTransId="{FF1B8FF3-FE2A-4F0E-A2D0-0C77E2833B0B}" sibTransId="{CACC72AE-2B60-4987-893B-7B143E4A07DA}"/>
    <dgm:cxn modelId="{12784E62-5470-4931-B221-62E5DA38D47F}" type="presOf" srcId="{E5674726-A89B-4709-9A17-3B2523683CFC}" destId="{C26C7C6A-6CC2-4B66-8640-4D736EF85E95}" srcOrd="1" destOrd="0" presId="urn:microsoft.com/office/officeart/2005/8/layout/orgChart1"/>
    <dgm:cxn modelId="{A33420AE-B1A4-4659-81C0-DA743EB9EFDD}" type="presOf" srcId="{2F15B655-83E4-4A8A-AC1B-88C330BA947C}" destId="{BEF849A5-5075-48F9-8DB2-EB66487120BD}" srcOrd="0" destOrd="0" presId="urn:microsoft.com/office/officeart/2005/8/layout/orgChart1"/>
    <dgm:cxn modelId="{6C3BF12F-1045-40B1-9C44-61E00B89E2ED}" type="presOf" srcId="{260D01C6-F694-496B-B81B-43874622320D}" destId="{7706B87B-992A-4DCF-9355-188D09F7F55A}" srcOrd="1" destOrd="0" presId="urn:microsoft.com/office/officeart/2005/8/layout/orgChart1"/>
    <dgm:cxn modelId="{C7C55EAD-22B8-4F80-A0EE-BE42E75DB55C}" type="presOf" srcId="{D2BA5895-0D4D-46DB-99F5-F9B1221820B7}" destId="{EB01C773-309F-491D-872A-24AC838F53C8}" srcOrd="0" destOrd="0" presId="urn:microsoft.com/office/officeart/2005/8/layout/orgChart1"/>
    <dgm:cxn modelId="{15F89029-1C67-44C9-8466-3E9E6C11F355}" type="presOf" srcId="{432F0D77-100D-4CEF-93AE-28ABC0D963CD}" destId="{FB2D3F89-BB52-4DC5-9572-E5A6E1DF8802}" srcOrd="0" destOrd="0" presId="urn:microsoft.com/office/officeart/2005/8/layout/orgChart1"/>
    <dgm:cxn modelId="{816FA999-F7F5-44F7-8CE6-9A0A552762A7}" type="presOf" srcId="{467DB0B5-AE0D-46CB-9629-EFAB9B122820}" destId="{CAADC404-A7CC-49AC-A928-7C0827B9DBC1}" srcOrd="1" destOrd="0" presId="urn:microsoft.com/office/officeart/2005/8/layout/orgChart1"/>
    <dgm:cxn modelId="{CC776640-1BA3-48E1-817C-76608DB73885}" type="presOf" srcId="{0D4A4CBD-8B24-4A2A-878D-6B890F6340D3}" destId="{87D3345A-8445-4ADA-B9F9-91C428D8D650}" srcOrd="0" destOrd="0" presId="urn:microsoft.com/office/officeart/2005/8/layout/orgChart1"/>
    <dgm:cxn modelId="{3410D884-CB62-4FE7-B2C7-964927F2219A}" srcId="{301D61B0-16F7-4CE8-8166-AB8AC918B650}" destId="{0D0BCC5A-735B-4FE2-8457-E87514226CFD}" srcOrd="0" destOrd="0" parTransId="{72D3F103-EB83-47A6-BAD4-8A447ADA4068}" sibTransId="{D4AA4007-D374-4402-94F3-427880073B66}"/>
    <dgm:cxn modelId="{EAE67D55-56D3-484A-8280-9F3E524B9D69}" type="presOf" srcId="{AAC78502-1203-493F-8E04-9A5E07A3E9F9}" destId="{78313F42-4CAF-442F-A1E7-CBBB7CDE9E71}" srcOrd="0" destOrd="0" presId="urn:microsoft.com/office/officeart/2005/8/layout/orgChart1"/>
    <dgm:cxn modelId="{55D13528-AF06-46BB-9EFE-25D7CF0A3D9B}" type="presOf" srcId="{5CACDC31-9023-4904-833A-7F441AA074BB}" destId="{6ADDC8A6-2988-430A-AF73-A5BAD35047A9}" srcOrd="0" destOrd="0" presId="urn:microsoft.com/office/officeart/2005/8/layout/orgChart1"/>
    <dgm:cxn modelId="{13227357-E30C-40D1-9485-C95A4B2C2832}" type="presOf" srcId="{467DB0B5-AE0D-46CB-9629-EFAB9B122820}" destId="{884B3303-4EB4-4A82-803E-05C68FF972C3}" srcOrd="0" destOrd="0" presId="urn:microsoft.com/office/officeart/2005/8/layout/orgChart1"/>
    <dgm:cxn modelId="{AA187825-C25D-4AD3-8E74-5DADA632D04A}" type="presOf" srcId="{FF1B8FF3-FE2A-4F0E-A2D0-0C77E2833B0B}" destId="{708E615F-1C4C-4270-B098-1BC8E724FB6C}" srcOrd="0" destOrd="0" presId="urn:microsoft.com/office/officeart/2005/8/layout/orgChart1"/>
    <dgm:cxn modelId="{3EB1FB27-F28D-4B21-9711-63E652877CB8}" type="presOf" srcId="{50D2AD66-842A-48E2-BAB3-C7E3EDB0464A}" destId="{E307C405-CD22-4261-A933-E4E5768DA3E6}" srcOrd="0" destOrd="0" presId="urn:microsoft.com/office/officeart/2005/8/layout/orgChart1"/>
    <dgm:cxn modelId="{E7798F99-0FDD-4D4C-8B56-79753280C54E}" srcId="{D2BA5895-0D4D-46DB-99F5-F9B1221820B7}" destId="{7F33CCE1-02E3-43B5-B81F-209EEFECBE1D}" srcOrd="3" destOrd="0" parTransId="{7F578641-BC0E-44DE-8CE0-5D3A19EE2FD3}" sibTransId="{F0D3E24A-19FC-4A69-9DB0-10A34B4B867F}"/>
    <dgm:cxn modelId="{E3256870-10AB-4C66-99D3-C3E53DE480D0}" srcId="{50D2AD66-842A-48E2-BAB3-C7E3EDB0464A}" destId="{27C516E5-88AA-45BC-918A-7D2C99FE5584}" srcOrd="1" destOrd="0" parTransId="{B9C8A6DC-3451-4FBB-93BE-E1C76708653B}" sibTransId="{C107C2BD-9F5B-47D1-9C63-0FF6072F88E1}"/>
    <dgm:cxn modelId="{2E8CA9B7-4F26-4120-81EA-1FBD98DE57EE}" type="presOf" srcId="{006C1B4A-E802-4A7C-8FEC-CA0B08A232B4}" destId="{0D0123A2-9E59-4A0D-A524-16F06ACF08AB}" srcOrd="0" destOrd="0" presId="urn:microsoft.com/office/officeart/2005/8/layout/orgChart1"/>
    <dgm:cxn modelId="{ED0EF0DD-B603-4E14-A382-916A530E2511}" type="presOf" srcId="{55161BEA-B9A6-4F08-99CA-046230736577}" destId="{EAE9A22E-2A5E-450D-A16A-306A26326FF8}" srcOrd="1" destOrd="0" presId="urn:microsoft.com/office/officeart/2005/8/layout/orgChart1"/>
    <dgm:cxn modelId="{DA080608-2DF4-4605-A947-D5FFA1CFB8E6}" type="presOf" srcId="{FEA9359D-468F-47DC-93AB-BDBCA4523566}" destId="{38124849-0576-4D9F-9ED3-22A1549C178B}" srcOrd="1" destOrd="0" presId="urn:microsoft.com/office/officeart/2005/8/layout/orgChart1"/>
    <dgm:cxn modelId="{5FF763F7-2436-46B1-BAEA-C4A15AB580D7}" srcId="{432F0D77-100D-4CEF-93AE-28ABC0D963CD}" destId="{F455B581-0C97-4FE7-8523-F4792A9CC513}" srcOrd="1" destOrd="0" parTransId="{CAC875F3-0E24-4F61-B2D1-157824EAC107}" sibTransId="{B1317518-96FB-4952-A630-0741C3C65F21}"/>
    <dgm:cxn modelId="{195910A3-06D7-40A4-BB55-792F033998D6}" type="presOf" srcId="{0D0BCC5A-735B-4FE2-8457-E87514226CFD}" destId="{4207B791-285C-4E11-9A27-D7D4D5111FE5}" srcOrd="0" destOrd="0" presId="urn:microsoft.com/office/officeart/2005/8/layout/orgChart1"/>
    <dgm:cxn modelId="{7FFE9F6B-89AC-4AAE-B468-3B779AA3B8B8}" type="presOf" srcId="{301D61B0-16F7-4CE8-8166-AB8AC918B650}" destId="{3432CD5E-72E2-4A29-B95C-C16CC0291D15}" srcOrd="0" destOrd="0" presId="urn:microsoft.com/office/officeart/2005/8/layout/orgChart1"/>
    <dgm:cxn modelId="{D4FC7394-6916-4341-B98C-B46064A7E0B6}" type="presOf" srcId="{B9C8A6DC-3451-4FBB-93BE-E1C76708653B}" destId="{5AF9CCF6-3988-4792-A63B-BDE290A9A1FF}" srcOrd="0" destOrd="0" presId="urn:microsoft.com/office/officeart/2005/8/layout/orgChart1"/>
    <dgm:cxn modelId="{48F3E43E-9E4C-4DC9-9483-767E6AFB90F0}" srcId="{C2AAE17F-38FE-4789-BC55-83198407E687}" destId="{79424534-0A7B-4CC7-83B7-EF7EEB5A4766}" srcOrd="0" destOrd="0" parTransId="{0084941D-8517-471C-85BE-721D3C27FC47}" sibTransId="{EDC6EE0F-0FFF-43AB-8B3A-9AC5A2FEA0AE}"/>
    <dgm:cxn modelId="{47280157-B94F-47AA-B77D-9B31D65241CF}" type="presOf" srcId="{3F4DA2D9-87D6-4104-BED2-CFCEFD8987D2}" destId="{1541B746-9AA1-45A3-82A3-A1223FFB9F3D}" srcOrd="1" destOrd="0" presId="urn:microsoft.com/office/officeart/2005/8/layout/orgChart1"/>
    <dgm:cxn modelId="{84F56323-1187-4A0A-8B81-36C0DBD66D3B}" type="presOf" srcId="{6F571CDF-B0BC-4B0A-B852-D6A339BCE4A0}" destId="{816680F7-3D97-4E96-A6E2-383308833B91}" srcOrd="0" destOrd="0" presId="urn:microsoft.com/office/officeart/2005/8/layout/orgChart1"/>
    <dgm:cxn modelId="{FA0E7823-94CB-4848-8B7B-2EB30E0D1AA6}" srcId="{50D2AD66-842A-48E2-BAB3-C7E3EDB0464A}" destId="{260D01C6-F694-496B-B81B-43874622320D}" srcOrd="0" destOrd="0" parTransId="{6F571CDF-B0BC-4B0A-B852-D6A339BCE4A0}" sibTransId="{0CFE7EEE-B1FE-4FC8-853A-08773822EC4C}"/>
    <dgm:cxn modelId="{18E6471B-20A3-4466-9279-D3FD31CC28B9}" type="presOf" srcId="{DA4873E4-1AD6-4F4C-B7CA-D94BCB5A7676}" destId="{E6ED2741-3EFB-434B-AE68-70D317C33CC2}" srcOrd="1" destOrd="0" presId="urn:microsoft.com/office/officeart/2005/8/layout/orgChart1"/>
    <dgm:cxn modelId="{79B54920-0C9E-4C73-8C4B-FA8EB17C1F1E}" type="presOf" srcId="{DA4873E4-1AD6-4F4C-B7CA-D94BCB5A7676}" destId="{44C2B2EE-E0F3-4101-9C16-A359B6021333}" srcOrd="0" destOrd="0" presId="urn:microsoft.com/office/officeart/2005/8/layout/orgChart1"/>
    <dgm:cxn modelId="{7BAF11F9-9E89-4969-8EEE-21B5B4167056}" srcId="{8259C064-4EA9-498C-9B1F-C6288CD5154C}" destId="{FEA9359D-468F-47DC-93AB-BDBCA4523566}" srcOrd="0" destOrd="0" parTransId="{FBD1BBBE-42F9-4351-8D4E-01C9B846816F}" sibTransId="{EDE4F176-D29E-4D3C-90DA-58775875B7CD}"/>
    <dgm:cxn modelId="{86272306-9C13-4775-94D7-C9E62D030539}" srcId="{C2AAE17F-38FE-4789-BC55-83198407E687}" destId="{467DB0B5-AE0D-46CB-9629-EFAB9B122820}" srcOrd="1" destOrd="0" parTransId="{473EF2AD-84E3-44FD-A7E2-28A46468A669}" sibTransId="{A2B89983-8828-4524-8072-F50C63BB8B1B}"/>
    <dgm:cxn modelId="{96F24B3C-E74C-4C8F-A1F8-E65948AC7D85}" type="presOf" srcId="{C2AAE17F-38FE-4789-BC55-83198407E687}" destId="{43F5C560-7AB4-41F6-A548-848A766AB484}" srcOrd="1" destOrd="0" presId="urn:microsoft.com/office/officeart/2005/8/layout/orgChart1"/>
    <dgm:cxn modelId="{12E7C9DB-BDDA-4C2F-A967-A2367FD3A22F}" type="presOf" srcId="{50D2AD66-842A-48E2-BAB3-C7E3EDB0464A}" destId="{874B73E1-7AE3-4C06-93C2-4FEAFD4062A8}" srcOrd="1" destOrd="0" presId="urn:microsoft.com/office/officeart/2005/8/layout/orgChart1"/>
    <dgm:cxn modelId="{DFF3C57E-69F9-4727-9C67-6C63B89C3888}" type="presOf" srcId="{0D0BCC5A-735B-4FE2-8457-E87514226CFD}" destId="{E0854FD8-F956-4726-8B79-4D5F4A927208}" srcOrd="1" destOrd="0" presId="urn:microsoft.com/office/officeart/2005/8/layout/orgChart1"/>
    <dgm:cxn modelId="{76259200-471C-43E0-8657-1C73FB8917CC}" type="presOf" srcId="{7F578641-BC0E-44DE-8CE0-5D3A19EE2FD3}" destId="{17F74D59-F1AC-4CEA-A421-D216C9825F2F}" srcOrd="0" destOrd="0" presId="urn:microsoft.com/office/officeart/2005/8/layout/orgChart1"/>
    <dgm:cxn modelId="{A64147AB-8392-45E3-80FB-FEF9136F46F9}" type="presOf" srcId="{E6D1ECAA-1FFC-4139-BFBD-A8783FD50E94}" destId="{888800E5-5FD2-4B32-886E-8763827B6AB9}" srcOrd="1" destOrd="0" presId="urn:microsoft.com/office/officeart/2005/8/layout/orgChart1"/>
    <dgm:cxn modelId="{E7CD0A05-3E89-49B2-9164-10549A922F02}" type="presOf" srcId="{3F4DA2D9-87D6-4104-BED2-CFCEFD8987D2}" destId="{6AF93387-D39A-45BE-9E87-775C27F71220}" srcOrd="0" destOrd="0" presId="urn:microsoft.com/office/officeart/2005/8/layout/orgChart1"/>
    <dgm:cxn modelId="{9C6B0617-4949-4793-9D17-E4130B52BF39}" type="presOf" srcId="{006C1B4A-E802-4A7C-8FEC-CA0B08A232B4}" destId="{97C64457-D0DA-4E18-B4B8-E53F2B9E7514}" srcOrd="1" destOrd="0" presId="urn:microsoft.com/office/officeart/2005/8/layout/orgChart1"/>
    <dgm:cxn modelId="{9B0DF053-26B4-402B-B02F-D2F8EFEF9BC6}" srcId="{DA4873E4-1AD6-4F4C-B7CA-D94BCB5A7676}" destId="{C2AAE17F-38FE-4789-BC55-83198407E687}" srcOrd="1" destOrd="0" parTransId="{7BD1E97A-5D72-482D-AD4D-340919C1456F}" sibTransId="{9629F998-8A42-4904-BF9F-362C70AC14A6}"/>
    <dgm:cxn modelId="{0A4A5D58-384F-4B78-ACFF-4B432AC3AFAD}" type="presOf" srcId="{F455B581-0C97-4FE7-8523-F4792A9CC513}" destId="{1040E615-1CE8-4046-9604-A64A013043B0}" srcOrd="0" destOrd="0" presId="urn:microsoft.com/office/officeart/2005/8/layout/orgChart1"/>
    <dgm:cxn modelId="{D3169867-6954-4AA3-BC63-D3CD39443A3A}" type="presOf" srcId="{4AECC207-3D99-46F0-9D77-73E988720302}" destId="{98D860A9-52BB-47DA-B021-31D7CF28B647}" srcOrd="0" destOrd="0" presId="urn:microsoft.com/office/officeart/2005/8/layout/orgChart1"/>
    <dgm:cxn modelId="{DC006044-D22A-4575-A774-D50674091138}" type="presOf" srcId="{55161BEA-B9A6-4F08-99CA-046230736577}" destId="{7806DB7D-22E6-4528-AD7A-55F96A2ECB85}" srcOrd="0" destOrd="0" presId="urn:microsoft.com/office/officeart/2005/8/layout/orgChart1"/>
    <dgm:cxn modelId="{F4EFAAEA-7DCC-4705-8183-A3D37175FB4B}" type="presOf" srcId="{7B828FD2-6EBB-4FA4-B8C6-D364F90E9ED2}" destId="{C02F3054-9888-4168-A9BF-C9D37DE11C8E}" srcOrd="0" destOrd="0" presId="urn:microsoft.com/office/officeart/2005/8/layout/orgChart1"/>
    <dgm:cxn modelId="{4E58DE27-0BA1-412A-AE36-E5351F582CAD}" type="presOf" srcId="{7F33CCE1-02E3-43B5-B81F-209EEFECBE1D}" destId="{F3A5F2E8-B4CE-4153-906A-60D1F7A29094}" srcOrd="0" destOrd="0" presId="urn:microsoft.com/office/officeart/2005/8/layout/orgChart1"/>
    <dgm:cxn modelId="{D59C95E9-1A6B-46AE-B3A2-A631B3CCA94F}" type="presOf" srcId="{260D01C6-F694-496B-B81B-43874622320D}" destId="{455CB4F7-75B3-46D0-BAC5-46302407CEB7}" srcOrd="0" destOrd="0" presId="urn:microsoft.com/office/officeart/2005/8/layout/orgChart1"/>
    <dgm:cxn modelId="{81004854-1922-4E8F-8467-5CAC648BCE80}" type="presOf" srcId="{0084941D-8517-471C-85BE-721D3C27FC47}" destId="{000EAEFD-A83B-40C5-BE8A-6A11BAEBF9AF}" srcOrd="0" destOrd="0" presId="urn:microsoft.com/office/officeart/2005/8/layout/orgChart1"/>
    <dgm:cxn modelId="{23370016-B93F-4003-B63E-CBD9FFE99568}" type="presOf" srcId="{14414A4C-3263-45D1-98E6-E4B4A3EECB9B}" destId="{6B1C3BEE-4004-4466-B360-BAC79817943C}" srcOrd="1" destOrd="0" presId="urn:microsoft.com/office/officeart/2005/8/layout/orgChart1"/>
    <dgm:cxn modelId="{1B60349E-A1B0-441D-A7AA-750B8CCC8ACB}" type="presParOf" srcId="{392553F1-EF44-4314-A576-96CA83EF1B9E}" destId="{E810CFF7-0E9A-4CA6-9C73-6E72690A1DDB}" srcOrd="0" destOrd="0" presId="urn:microsoft.com/office/officeart/2005/8/layout/orgChart1"/>
    <dgm:cxn modelId="{7E13EED3-3818-47C1-9129-0E3A9AA45F7C}" type="presParOf" srcId="{E810CFF7-0E9A-4CA6-9C73-6E72690A1DDB}" destId="{679B0E29-54E1-422F-817E-0FAA78CDEBF4}" srcOrd="0" destOrd="0" presId="urn:microsoft.com/office/officeart/2005/8/layout/orgChart1"/>
    <dgm:cxn modelId="{BA82432A-4D6C-4306-8361-9D040955C6A2}" type="presParOf" srcId="{679B0E29-54E1-422F-817E-0FAA78CDEBF4}" destId="{43B9C5D6-A9B4-4419-A4B5-E307F4A608A2}" srcOrd="0" destOrd="0" presId="urn:microsoft.com/office/officeart/2005/8/layout/orgChart1"/>
    <dgm:cxn modelId="{7E764885-AF67-47C5-A43C-90E88156578D}" type="presParOf" srcId="{679B0E29-54E1-422F-817E-0FAA78CDEBF4}" destId="{38124849-0576-4D9F-9ED3-22A1549C178B}" srcOrd="1" destOrd="0" presId="urn:microsoft.com/office/officeart/2005/8/layout/orgChart1"/>
    <dgm:cxn modelId="{84C601A2-7A8F-4746-9A33-9C077294412C}" type="presParOf" srcId="{E810CFF7-0E9A-4CA6-9C73-6E72690A1DDB}" destId="{248E826B-28D9-4398-84E7-F7BB758A7B2D}" srcOrd="1" destOrd="0" presId="urn:microsoft.com/office/officeart/2005/8/layout/orgChart1"/>
    <dgm:cxn modelId="{D3100AF7-5657-46B1-ACBB-E78694B0B65B}" type="presParOf" srcId="{248E826B-28D9-4398-84E7-F7BB758A7B2D}" destId="{87D3345A-8445-4ADA-B9F9-91C428D8D650}" srcOrd="0" destOrd="0" presId="urn:microsoft.com/office/officeart/2005/8/layout/orgChart1"/>
    <dgm:cxn modelId="{1184E702-2248-405E-AEF8-387208A90C91}" type="presParOf" srcId="{248E826B-28D9-4398-84E7-F7BB758A7B2D}" destId="{F312114B-4295-434C-B947-5C5A8B3A8ABF}" srcOrd="1" destOrd="0" presId="urn:microsoft.com/office/officeart/2005/8/layout/orgChart1"/>
    <dgm:cxn modelId="{227E1EEA-87EC-456A-A3A5-D2ED3FCDA24F}" type="presParOf" srcId="{F312114B-4295-434C-B947-5C5A8B3A8ABF}" destId="{E6F9E14A-1204-46E3-A6EE-44B37889E8B0}" srcOrd="0" destOrd="0" presId="urn:microsoft.com/office/officeart/2005/8/layout/orgChart1"/>
    <dgm:cxn modelId="{44C7601D-973D-4F23-92E3-4F284A0B7613}" type="presParOf" srcId="{E6F9E14A-1204-46E3-A6EE-44B37889E8B0}" destId="{44C2B2EE-E0F3-4101-9C16-A359B6021333}" srcOrd="0" destOrd="0" presId="urn:microsoft.com/office/officeart/2005/8/layout/orgChart1"/>
    <dgm:cxn modelId="{0656FB51-EE7D-4069-9222-11DD50BA0958}" type="presParOf" srcId="{E6F9E14A-1204-46E3-A6EE-44B37889E8B0}" destId="{E6ED2741-3EFB-434B-AE68-70D317C33CC2}" srcOrd="1" destOrd="0" presId="urn:microsoft.com/office/officeart/2005/8/layout/orgChart1"/>
    <dgm:cxn modelId="{0AEF1E91-0708-495D-8AA1-BB4E3420817C}" type="presParOf" srcId="{F312114B-4295-434C-B947-5C5A8B3A8ABF}" destId="{152DAAF7-5D62-4751-AA28-98814F62C979}" srcOrd="1" destOrd="0" presId="urn:microsoft.com/office/officeart/2005/8/layout/orgChart1"/>
    <dgm:cxn modelId="{4B65A8F0-66D4-404C-8055-40FDBBCB3AAB}" type="presParOf" srcId="{152DAAF7-5D62-4751-AA28-98814F62C979}" destId="{6ADDC8A6-2988-430A-AF73-A5BAD35047A9}" srcOrd="0" destOrd="0" presId="urn:microsoft.com/office/officeart/2005/8/layout/orgChart1"/>
    <dgm:cxn modelId="{284D9564-4E13-4FB2-8247-154FF4FDEC05}" type="presParOf" srcId="{152DAAF7-5D62-4751-AA28-98814F62C979}" destId="{475F86B5-0050-47D9-8654-CF2B8B80DB18}" srcOrd="1" destOrd="0" presId="urn:microsoft.com/office/officeart/2005/8/layout/orgChart1"/>
    <dgm:cxn modelId="{466A4D1D-1DBA-4BDA-9524-B0A3299B44CE}" type="presParOf" srcId="{475F86B5-0050-47D9-8654-CF2B8B80DB18}" destId="{019358C8-9375-4A68-8142-426D797F03B9}" srcOrd="0" destOrd="0" presId="urn:microsoft.com/office/officeart/2005/8/layout/orgChart1"/>
    <dgm:cxn modelId="{75B5A72D-C9E8-4EFA-8BA2-0CA215949E6B}" type="presParOf" srcId="{019358C8-9375-4A68-8142-426D797F03B9}" destId="{2709C965-6598-45B6-9E76-32B50C569C36}" srcOrd="0" destOrd="0" presId="urn:microsoft.com/office/officeart/2005/8/layout/orgChart1"/>
    <dgm:cxn modelId="{29088782-7285-4E49-98A3-CF0A1B1DD5D6}" type="presParOf" srcId="{019358C8-9375-4A68-8142-426D797F03B9}" destId="{6B1C3BEE-4004-4466-B360-BAC79817943C}" srcOrd="1" destOrd="0" presId="urn:microsoft.com/office/officeart/2005/8/layout/orgChart1"/>
    <dgm:cxn modelId="{284C85F6-C6A2-480D-B316-9CEB61BC9092}" type="presParOf" srcId="{475F86B5-0050-47D9-8654-CF2B8B80DB18}" destId="{2920094E-7E07-4808-92EE-54AA34A163ED}" srcOrd="1" destOrd="0" presId="urn:microsoft.com/office/officeart/2005/8/layout/orgChart1"/>
    <dgm:cxn modelId="{0C52E8A2-8AA4-4448-81E9-DD8ACAEB009A}" type="presParOf" srcId="{2920094E-7E07-4808-92EE-54AA34A163ED}" destId="{BEF849A5-5075-48F9-8DB2-EB66487120BD}" srcOrd="0" destOrd="0" presId="urn:microsoft.com/office/officeart/2005/8/layout/orgChart1"/>
    <dgm:cxn modelId="{32371D51-413D-4A77-B9CA-9F61E9903A5F}" type="presParOf" srcId="{2920094E-7E07-4808-92EE-54AA34A163ED}" destId="{BC079959-C8E7-4A66-8CAE-CCB2FEBFF67C}" srcOrd="1" destOrd="0" presId="urn:microsoft.com/office/officeart/2005/8/layout/orgChart1"/>
    <dgm:cxn modelId="{50C75896-A0C6-4D89-BDC8-889C84785E30}" type="presParOf" srcId="{BC079959-C8E7-4A66-8CAE-CCB2FEBFF67C}" destId="{1A9E2896-01BE-4A35-92FE-CFB1D8CE380A}" srcOrd="0" destOrd="0" presId="urn:microsoft.com/office/officeart/2005/8/layout/orgChart1"/>
    <dgm:cxn modelId="{7B8529E4-EE3E-4D87-902F-9C9565635D85}" type="presParOf" srcId="{1A9E2896-01BE-4A35-92FE-CFB1D8CE380A}" destId="{6AF93387-D39A-45BE-9E87-775C27F71220}" srcOrd="0" destOrd="0" presId="urn:microsoft.com/office/officeart/2005/8/layout/orgChart1"/>
    <dgm:cxn modelId="{1E3BA1D1-F4A2-463C-9A8A-D283EF282C76}" type="presParOf" srcId="{1A9E2896-01BE-4A35-92FE-CFB1D8CE380A}" destId="{1541B746-9AA1-45A3-82A3-A1223FFB9F3D}" srcOrd="1" destOrd="0" presId="urn:microsoft.com/office/officeart/2005/8/layout/orgChart1"/>
    <dgm:cxn modelId="{FA1E630C-E08F-4019-897F-14CF94972D9A}" type="presParOf" srcId="{BC079959-C8E7-4A66-8CAE-CCB2FEBFF67C}" destId="{6E21369E-14C0-4DC7-B933-31B8CE72583C}" srcOrd="1" destOrd="0" presId="urn:microsoft.com/office/officeart/2005/8/layout/orgChart1"/>
    <dgm:cxn modelId="{B5E17F47-3A09-4A2C-845F-81029C96500F}" type="presParOf" srcId="{BC079959-C8E7-4A66-8CAE-CCB2FEBFF67C}" destId="{7B40BA41-60CC-401A-BD52-D395F8AB0CBE}" srcOrd="2" destOrd="0" presId="urn:microsoft.com/office/officeart/2005/8/layout/orgChart1"/>
    <dgm:cxn modelId="{201D4FF7-3E69-4154-96FA-5A666097A4AF}" type="presParOf" srcId="{2920094E-7E07-4808-92EE-54AA34A163ED}" destId="{C02F3054-9888-4168-A9BF-C9D37DE11C8E}" srcOrd="2" destOrd="0" presId="urn:microsoft.com/office/officeart/2005/8/layout/orgChart1"/>
    <dgm:cxn modelId="{7F973713-4583-4550-AA0F-396463FFABAA}" type="presParOf" srcId="{2920094E-7E07-4808-92EE-54AA34A163ED}" destId="{495C4705-257F-44CE-B2A7-9C840FE0347D}" srcOrd="3" destOrd="0" presId="urn:microsoft.com/office/officeart/2005/8/layout/orgChart1"/>
    <dgm:cxn modelId="{C6BD5EE8-0024-415A-B089-009E0355769E}" type="presParOf" srcId="{495C4705-257F-44CE-B2A7-9C840FE0347D}" destId="{6D8C7779-A247-42F6-B669-080340C84BF4}" srcOrd="0" destOrd="0" presId="urn:microsoft.com/office/officeart/2005/8/layout/orgChart1"/>
    <dgm:cxn modelId="{A0719DF3-3F34-4EB0-A032-F10F3FCA3374}" type="presParOf" srcId="{6D8C7779-A247-42F6-B669-080340C84BF4}" destId="{7806DB7D-22E6-4528-AD7A-55F96A2ECB85}" srcOrd="0" destOrd="0" presId="urn:microsoft.com/office/officeart/2005/8/layout/orgChart1"/>
    <dgm:cxn modelId="{9AE57492-1B1F-4257-9178-1D29B9DAD57B}" type="presParOf" srcId="{6D8C7779-A247-42F6-B669-080340C84BF4}" destId="{EAE9A22E-2A5E-450D-A16A-306A26326FF8}" srcOrd="1" destOrd="0" presId="urn:microsoft.com/office/officeart/2005/8/layout/orgChart1"/>
    <dgm:cxn modelId="{C2C53982-533D-4459-882F-3087B45D71BE}" type="presParOf" srcId="{495C4705-257F-44CE-B2A7-9C840FE0347D}" destId="{BA01D426-A87A-4F8C-8387-CAAB8680C7BB}" srcOrd="1" destOrd="0" presId="urn:microsoft.com/office/officeart/2005/8/layout/orgChart1"/>
    <dgm:cxn modelId="{4D857BD3-E710-4E7D-B085-1819FB2AAEB2}" type="presParOf" srcId="{495C4705-257F-44CE-B2A7-9C840FE0347D}" destId="{EF4B6A2E-57F5-4E71-A489-55BAD1EC1D46}" srcOrd="2" destOrd="0" presId="urn:microsoft.com/office/officeart/2005/8/layout/orgChart1"/>
    <dgm:cxn modelId="{53084B0C-CA42-4276-8179-903E8FB3158D}" type="presParOf" srcId="{475F86B5-0050-47D9-8654-CF2B8B80DB18}" destId="{5A9E950F-B506-499D-949C-EBC6837D7517}" srcOrd="2" destOrd="0" presId="urn:microsoft.com/office/officeart/2005/8/layout/orgChart1"/>
    <dgm:cxn modelId="{9CC897EA-1EAE-4AFC-A231-9C61265ACC9D}" type="presParOf" srcId="{152DAAF7-5D62-4751-AA28-98814F62C979}" destId="{CCF6BA51-7ED0-484D-BEF7-1EC9D5DB9068}" srcOrd="2" destOrd="0" presId="urn:microsoft.com/office/officeart/2005/8/layout/orgChart1"/>
    <dgm:cxn modelId="{93F8C503-4BCF-4F40-84B8-52DDA2AC00A7}" type="presParOf" srcId="{152DAAF7-5D62-4751-AA28-98814F62C979}" destId="{641FD126-B7D0-44E4-BE9D-83EBBE870C13}" srcOrd="3" destOrd="0" presId="urn:microsoft.com/office/officeart/2005/8/layout/orgChart1"/>
    <dgm:cxn modelId="{51A4DCDF-8A9E-4F9E-8935-99869D05C50C}" type="presParOf" srcId="{641FD126-B7D0-44E4-BE9D-83EBBE870C13}" destId="{F3A56118-9332-4B0B-8769-A5C973E175DE}" srcOrd="0" destOrd="0" presId="urn:microsoft.com/office/officeart/2005/8/layout/orgChart1"/>
    <dgm:cxn modelId="{31E57BDC-5031-4873-BD62-8ED35ED7A612}" type="presParOf" srcId="{F3A56118-9332-4B0B-8769-A5C973E175DE}" destId="{BDFC5D6F-8B5E-476F-B20C-983D09F4A542}" srcOrd="0" destOrd="0" presId="urn:microsoft.com/office/officeart/2005/8/layout/orgChart1"/>
    <dgm:cxn modelId="{33FA2E0D-A824-4373-A0D0-2389F0F38D1B}" type="presParOf" srcId="{F3A56118-9332-4B0B-8769-A5C973E175DE}" destId="{43F5C560-7AB4-41F6-A548-848A766AB484}" srcOrd="1" destOrd="0" presId="urn:microsoft.com/office/officeart/2005/8/layout/orgChart1"/>
    <dgm:cxn modelId="{3C4DF51A-6BE9-401C-8488-6B43DA4B021B}" type="presParOf" srcId="{641FD126-B7D0-44E4-BE9D-83EBBE870C13}" destId="{FB2C548F-4E97-4493-AFA5-24192F1B5BCC}" srcOrd="1" destOrd="0" presId="urn:microsoft.com/office/officeart/2005/8/layout/orgChart1"/>
    <dgm:cxn modelId="{F45C4ECA-417B-4542-80A7-8C6C963D11B4}" type="presParOf" srcId="{FB2C548F-4E97-4493-AFA5-24192F1B5BCC}" destId="{000EAEFD-A83B-40C5-BE8A-6A11BAEBF9AF}" srcOrd="0" destOrd="0" presId="urn:microsoft.com/office/officeart/2005/8/layout/orgChart1"/>
    <dgm:cxn modelId="{F078ABDD-6CDF-4122-A6AF-9AB0B3174F05}" type="presParOf" srcId="{FB2C548F-4E97-4493-AFA5-24192F1B5BCC}" destId="{4D268F3F-CA4C-4F18-A7FE-A42203549928}" srcOrd="1" destOrd="0" presId="urn:microsoft.com/office/officeart/2005/8/layout/orgChart1"/>
    <dgm:cxn modelId="{6235E936-2C2A-48F4-94FC-1BBDE5E7357B}" type="presParOf" srcId="{4D268F3F-CA4C-4F18-A7FE-A42203549928}" destId="{F4FEBFE8-6761-4CEF-AA84-9B40B824D052}" srcOrd="0" destOrd="0" presId="urn:microsoft.com/office/officeart/2005/8/layout/orgChart1"/>
    <dgm:cxn modelId="{8F31E42D-67D8-4237-AEC0-A37127009539}" type="presParOf" srcId="{F4FEBFE8-6761-4CEF-AA84-9B40B824D052}" destId="{B95F7EB1-B8D8-412F-821B-87F1302855BC}" srcOrd="0" destOrd="0" presId="urn:microsoft.com/office/officeart/2005/8/layout/orgChart1"/>
    <dgm:cxn modelId="{1E786547-5C78-4E20-BDEA-7BC6C057FF8C}" type="presParOf" srcId="{F4FEBFE8-6761-4CEF-AA84-9B40B824D052}" destId="{15696A8A-77CB-4EA7-8642-951FE5937A8C}" srcOrd="1" destOrd="0" presId="urn:microsoft.com/office/officeart/2005/8/layout/orgChart1"/>
    <dgm:cxn modelId="{81F8EC27-A293-4C16-84C2-1F87F234DEEA}" type="presParOf" srcId="{4D268F3F-CA4C-4F18-A7FE-A42203549928}" destId="{F12E3AFB-4DBC-41E9-8421-B4FBDA2178EF}" srcOrd="1" destOrd="0" presId="urn:microsoft.com/office/officeart/2005/8/layout/orgChart1"/>
    <dgm:cxn modelId="{5C9CA0F0-C6F0-4D6D-9C01-843189EC6B36}" type="presParOf" srcId="{4D268F3F-CA4C-4F18-A7FE-A42203549928}" destId="{3C571C58-EB79-4686-83C3-D82051AF6A8C}" srcOrd="2" destOrd="0" presId="urn:microsoft.com/office/officeart/2005/8/layout/orgChart1"/>
    <dgm:cxn modelId="{58FB3B61-5D65-4714-97EA-DB26387DFA05}" type="presParOf" srcId="{FB2C548F-4E97-4493-AFA5-24192F1B5BCC}" destId="{9439675E-FD28-4F9C-B9A0-06C905D52096}" srcOrd="2" destOrd="0" presId="urn:microsoft.com/office/officeart/2005/8/layout/orgChart1"/>
    <dgm:cxn modelId="{4326A9D8-E79C-4423-937A-041D460ADE75}" type="presParOf" srcId="{FB2C548F-4E97-4493-AFA5-24192F1B5BCC}" destId="{7F3AD5C6-9814-488D-AD6B-4EA4BA58E1EA}" srcOrd="3" destOrd="0" presId="urn:microsoft.com/office/officeart/2005/8/layout/orgChart1"/>
    <dgm:cxn modelId="{E33E2B76-8697-490F-9BEF-4D8073F0120A}" type="presParOf" srcId="{7F3AD5C6-9814-488D-AD6B-4EA4BA58E1EA}" destId="{1C093CE2-DAA0-4D08-8490-A714A06A3C34}" srcOrd="0" destOrd="0" presId="urn:microsoft.com/office/officeart/2005/8/layout/orgChart1"/>
    <dgm:cxn modelId="{D367ABFE-87EE-4F99-A062-BDA476FBE4BC}" type="presParOf" srcId="{1C093CE2-DAA0-4D08-8490-A714A06A3C34}" destId="{884B3303-4EB4-4A82-803E-05C68FF972C3}" srcOrd="0" destOrd="0" presId="urn:microsoft.com/office/officeart/2005/8/layout/orgChart1"/>
    <dgm:cxn modelId="{20D15972-C676-4FE0-B6E6-8F00C35C14FE}" type="presParOf" srcId="{1C093CE2-DAA0-4D08-8490-A714A06A3C34}" destId="{CAADC404-A7CC-49AC-A928-7C0827B9DBC1}" srcOrd="1" destOrd="0" presId="urn:microsoft.com/office/officeart/2005/8/layout/orgChart1"/>
    <dgm:cxn modelId="{9DA629D8-6A74-4368-84F1-40DF318F2D2B}" type="presParOf" srcId="{7F3AD5C6-9814-488D-AD6B-4EA4BA58E1EA}" destId="{78652EC8-9F02-42CA-8BA9-71D9240BC8A9}" srcOrd="1" destOrd="0" presId="urn:microsoft.com/office/officeart/2005/8/layout/orgChart1"/>
    <dgm:cxn modelId="{DCF9C16C-DB19-48E8-93C5-92D53BB99C01}" type="presParOf" srcId="{7F3AD5C6-9814-488D-AD6B-4EA4BA58E1EA}" destId="{1C5E6588-2AD7-4707-BA73-C3002F45AD39}" srcOrd="2" destOrd="0" presId="urn:microsoft.com/office/officeart/2005/8/layout/orgChart1"/>
    <dgm:cxn modelId="{6D7D538E-63DE-419A-82D3-2C4CF34E0501}" type="presParOf" srcId="{641FD126-B7D0-44E4-BE9D-83EBBE870C13}" destId="{C239C9C3-0653-47C2-9B77-16ED1FF47C9C}" srcOrd="2" destOrd="0" presId="urn:microsoft.com/office/officeart/2005/8/layout/orgChart1"/>
    <dgm:cxn modelId="{2E29044A-3453-4BB3-8B66-192AD0AC11FF}" type="presParOf" srcId="{F312114B-4295-434C-B947-5C5A8B3A8ABF}" destId="{5A3D5690-552D-4C54-B07D-A7D0792F3B1F}" srcOrd="2" destOrd="0" presId="urn:microsoft.com/office/officeart/2005/8/layout/orgChart1"/>
    <dgm:cxn modelId="{3413F94D-4D9A-41BE-ACCF-60ABC917B18D}" type="presParOf" srcId="{248E826B-28D9-4398-84E7-F7BB758A7B2D}" destId="{12EE5C1C-B271-4913-BEA0-B19D70A624FA}" srcOrd="2" destOrd="0" presId="urn:microsoft.com/office/officeart/2005/8/layout/orgChart1"/>
    <dgm:cxn modelId="{F2573884-A3DA-40B7-AF9D-E70D3AD97250}" type="presParOf" srcId="{248E826B-28D9-4398-84E7-F7BB758A7B2D}" destId="{BCEBE085-47CA-4BAC-9074-40DED946D2CF}" srcOrd="3" destOrd="0" presId="urn:microsoft.com/office/officeart/2005/8/layout/orgChart1"/>
    <dgm:cxn modelId="{3801F64E-1AEE-4B1D-B9E3-BE6035ADE076}" type="presParOf" srcId="{BCEBE085-47CA-4BAC-9074-40DED946D2CF}" destId="{23202BFE-0DA3-47F5-9703-B377E9C80965}" srcOrd="0" destOrd="0" presId="urn:microsoft.com/office/officeart/2005/8/layout/orgChart1"/>
    <dgm:cxn modelId="{32BC0CF8-6206-42D6-B2E8-C9DC3FCD016A}" type="presParOf" srcId="{23202BFE-0DA3-47F5-9703-B377E9C80965}" destId="{EB01C773-309F-491D-872A-24AC838F53C8}" srcOrd="0" destOrd="0" presId="urn:microsoft.com/office/officeart/2005/8/layout/orgChart1"/>
    <dgm:cxn modelId="{F4F5664E-748C-46E1-AF94-7488914F529B}" type="presParOf" srcId="{23202BFE-0DA3-47F5-9703-B377E9C80965}" destId="{DB9AD62D-1A8A-4F8F-86A9-910AD1F04043}" srcOrd="1" destOrd="0" presId="urn:microsoft.com/office/officeart/2005/8/layout/orgChart1"/>
    <dgm:cxn modelId="{D13E0612-14A5-4400-8869-816383377AF5}" type="presParOf" srcId="{BCEBE085-47CA-4BAC-9074-40DED946D2CF}" destId="{050FE960-D9BD-41E4-8157-B8064BC8DBBE}" srcOrd="1" destOrd="0" presId="urn:microsoft.com/office/officeart/2005/8/layout/orgChart1"/>
    <dgm:cxn modelId="{F2AC0762-3E7F-4FE1-B8DE-E205F1776DC0}" type="presParOf" srcId="{050FE960-D9BD-41E4-8157-B8064BC8DBBE}" destId="{708E615F-1C4C-4270-B098-1BC8E724FB6C}" srcOrd="0" destOrd="0" presId="urn:microsoft.com/office/officeart/2005/8/layout/orgChart1"/>
    <dgm:cxn modelId="{FF1A911A-7ABB-42B2-9F2A-63D9468F34A0}" type="presParOf" srcId="{050FE960-D9BD-41E4-8157-B8064BC8DBBE}" destId="{BB87703A-D549-48C8-A32F-5AA2BF2B2E88}" srcOrd="1" destOrd="0" presId="urn:microsoft.com/office/officeart/2005/8/layout/orgChart1"/>
    <dgm:cxn modelId="{FC6F1410-E45A-49AF-A510-D5945BD4BCA6}" type="presParOf" srcId="{BB87703A-D549-48C8-A32F-5AA2BF2B2E88}" destId="{896AE148-6EE3-492A-82BD-459FDF6FE7E8}" srcOrd="0" destOrd="0" presId="urn:microsoft.com/office/officeart/2005/8/layout/orgChart1"/>
    <dgm:cxn modelId="{43EF30BD-7C53-4AD4-B087-C8CBD558A984}" type="presParOf" srcId="{896AE148-6EE3-492A-82BD-459FDF6FE7E8}" destId="{3432CD5E-72E2-4A29-B95C-C16CC0291D15}" srcOrd="0" destOrd="0" presId="urn:microsoft.com/office/officeart/2005/8/layout/orgChart1"/>
    <dgm:cxn modelId="{01C38BC4-73ED-4A9E-B6C5-7FDA0E6E4CE3}" type="presParOf" srcId="{896AE148-6EE3-492A-82BD-459FDF6FE7E8}" destId="{91ED454F-7308-41BA-8912-E437CC57F2B7}" srcOrd="1" destOrd="0" presId="urn:microsoft.com/office/officeart/2005/8/layout/orgChart1"/>
    <dgm:cxn modelId="{E5032D3C-30C1-47C4-9C2B-D190C521CEC5}" type="presParOf" srcId="{BB87703A-D549-48C8-A32F-5AA2BF2B2E88}" destId="{223FF3F3-7D31-4E57-8C9A-C342E87AB15A}" srcOrd="1" destOrd="0" presId="urn:microsoft.com/office/officeart/2005/8/layout/orgChart1"/>
    <dgm:cxn modelId="{2A5DD0E3-4D22-4C0D-90FC-713C54DCBE19}" type="presParOf" srcId="{223FF3F3-7D31-4E57-8C9A-C342E87AB15A}" destId="{59393A65-9787-4D87-B7ED-3DE919BD1C34}" srcOrd="0" destOrd="0" presId="urn:microsoft.com/office/officeart/2005/8/layout/orgChart1"/>
    <dgm:cxn modelId="{B5FFD765-CE34-42C9-98B2-8F5784E5C194}" type="presParOf" srcId="{223FF3F3-7D31-4E57-8C9A-C342E87AB15A}" destId="{C5BE275A-8B48-4B15-B39F-2F95F3DC64B7}" srcOrd="1" destOrd="0" presId="urn:microsoft.com/office/officeart/2005/8/layout/orgChart1"/>
    <dgm:cxn modelId="{E575D990-1259-4F09-BC1F-305E7609369A}" type="presParOf" srcId="{C5BE275A-8B48-4B15-B39F-2F95F3DC64B7}" destId="{88C61DD8-7A28-4353-A238-DD310D3987B0}" srcOrd="0" destOrd="0" presId="urn:microsoft.com/office/officeart/2005/8/layout/orgChart1"/>
    <dgm:cxn modelId="{5C5C5D11-64BC-4C29-B587-B376300F961D}" type="presParOf" srcId="{88C61DD8-7A28-4353-A238-DD310D3987B0}" destId="{4207B791-285C-4E11-9A27-D7D4D5111FE5}" srcOrd="0" destOrd="0" presId="urn:microsoft.com/office/officeart/2005/8/layout/orgChart1"/>
    <dgm:cxn modelId="{F930CD53-BFE4-42FB-BF04-3FFE367A6ECD}" type="presParOf" srcId="{88C61DD8-7A28-4353-A238-DD310D3987B0}" destId="{E0854FD8-F956-4726-8B79-4D5F4A927208}" srcOrd="1" destOrd="0" presId="urn:microsoft.com/office/officeart/2005/8/layout/orgChart1"/>
    <dgm:cxn modelId="{535D5529-B2E6-43BE-A133-1971AE152695}" type="presParOf" srcId="{C5BE275A-8B48-4B15-B39F-2F95F3DC64B7}" destId="{D7C808A8-B2FD-42F7-9734-65BC9A1BEDD8}" srcOrd="1" destOrd="0" presId="urn:microsoft.com/office/officeart/2005/8/layout/orgChart1"/>
    <dgm:cxn modelId="{CEDC681E-72E1-4DC5-859F-43AE3E32445B}" type="presParOf" srcId="{C5BE275A-8B48-4B15-B39F-2F95F3DC64B7}" destId="{22A45712-1870-4E52-BD5E-70232F177BBE}" srcOrd="2" destOrd="0" presId="urn:microsoft.com/office/officeart/2005/8/layout/orgChart1"/>
    <dgm:cxn modelId="{39EC9338-6127-40DE-87E1-A00ED9BE3B55}" type="presParOf" srcId="{BB87703A-D549-48C8-A32F-5AA2BF2B2E88}" destId="{5117EFDF-C626-4CCB-94E1-E72529DDA706}" srcOrd="2" destOrd="0" presId="urn:microsoft.com/office/officeart/2005/8/layout/orgChart1"/>
    <dgm:cxn modelId="{F12DAF31-6B8B-40FB-8731-A1902D68EC89}" type="presParOf" srcId="{050FE960-D9BD-41E4-8157-B8064BC8DBBE}" destId="{91BE54FD-F926-4D7C-A333-FB15825E0904}" srcOrd="2" destOrd="0" presId="urn:microsoft.com/office/officeart/2005/8/layout/orgChart1"/>
    <dgm:cxn modelId="{48C4D055-DD4C-46DB-82EE-6353DA9C81E2}" type="presParOf" srcId="{050FE960-D9BD-41E4-8157-B8064BC8DBBE}" destId="{DFAF54E0-DF06-4C8B-8C70-3B1003C5990B}" srcOrd="3" destOrd="0" presId="urn:microsoft.com/office/officeart/2005/8/layout/orgChart1"/>
    <dgm:cxn modelId="{6B14C85B-8A96-4018-BED9-6D90A005E3C7}" type="presParOf" srcId="{DFAF54E0-DF06-4C8B-8C70-3B1003C5990B}" destId="{3EC5233C-8897-4DA1-9183-BAC7E39FBA05}" srcOrd="0" destOrd="0" presId="urn:microsoft.com/office/officeart/2005/8/layout/orgChart1"/>
    <dgm:cxn modelId="{364E90F7-D050-48D1-B1B8-6D98F76995AD}" type="presParOf" srcId="{3EC5233C-8897-4DA1-9183-BAC7E39FBA05}" destId="{E307C405-CD22-4261-A933-E4E5768DA3E6}" srcOrd="0" destOrd="0" presId="urn:microsoft.com/office/officeart/2005/8/layout/orgChart1"/>
    <dgm:cxn modelId="{88E01A3B-780E-48FA-8454-C4A0C4C39A97}" type="presParOf" srcId="{3EC5233C-8897-4DA1-9183-BAC7E39FBA05}" destId="{874B73E1-7AE3-4C06-93C2-4FEAFD4062A8}" srcOrd="1" destOrd="0" presId="urn:microsoft.com/office/officeart/2005/8/layout/orgChart1"/>
    <dgm:cxn modelId="{FA2FF91D-F1B9-458D-B992-0DCDCF10BA7E}" type="presParOf" srcId="{DFAF54E0-DF06-4C8B-8C70-3B1003C5990B}" destId="{F843EEC7-8608-4BCB-9411-66EB4E9C347C}" srcOrd="1" destOrd="0" presId="urn:microsoft.com/office/officeart/2005/8/layout/orgChart1"/>
    <dgm:cxn modelId="{3ACAD20E-E5CA-45DB-837B-331802A11BDE}" type="presParOf" srcId="{F843EEC7-8608-4BCB-9411-66EB4E9C347C}" destId="{816680F7-3D97-4E96-A6E2-383308833B91}" srcOrd="0" destOrd="0" presId="urn:microsoft.com/office/officeart/2005/8/layout/orgChart1"/>
    <dgm:cxn modelId="{E3029245-EC1C-44F0-8575-49F6175844BC}" type="presParOf" srcId="{F843EEC7-8608-4BCB-9411-66EB4E9C347C}" destId="{B6745A6F-9041-4AEC-B34A-E05F5932B900}" srcOrd="1" destOrd="0" presId="urn:microsoft.com/office/officeart/2005/8/layout/orgChart1"/>
    <dgm:cxn modelId="{EAEB065F-0D1E-4EBD-AA69-FE873B66A235}" type="presParOf" srcId="{B6745A6F-9041-4AEC-B34A-E05F5932B900}" destId="{5CF2D858-7099-4796-886B-82AE08537FAB}" srcOrd="0" destOrd="0" presId="urn:microsoft.com/office/officeart/2005/8/layout/orgChart1"/>
    <dgm:cxn modelId="{A3BAFC5D-64E3-490F-B08D-33B88205C3B7}" type="presParOf" srcId="{5CF2D858-7099-4796-886B-82AE08537FAB}" destId="{455CB4F7-75B3-46D0-BAC5-46302407CEB7}" srcOrd="0" destOrd="0" presId="urn:microsoft.com/office/officeart/2005/8/layout/orgChart1"/>
    <dgm:cxn modelId="{927B75F4-47F2-4A98-BD76-ED6AAEBF5778}" type="presParOf" srcId="{5CF2D858-7099-4796-886B-82AE08537FAB}" destId="{7706B87B-992A-4DCF-9355-188D09F7F55A}" srcOrd="1" destOrd="0" presId="urn:microsoft.com/office/officeart/2005/8/layout/orgChart1"/>
    <dgm:cxn modelId="{E10A61E9-F0A8-4374-88FB-44904896C17F}" type="presParOf" srcId="{B6745A6F-9041-4AEC-B34A-E05F5932B900}" destId="{DCFDEE22-E87E-482F-874E-3A18C34974B3}" srcOrd="1" destOrd="0" presId="urn:microsoft.com/office/officeart/2005/8/layout/orgChart1"/>
    <dgm:cxn modelId="{17998AEA-2235-478C-8A7C-314ECB1142F7}" type="presParOf" srcId="{B6745A6F-9041-4AEC-B34A-E05F5932B900}" destId="{B7F6E60C-6275-489E-BDA3-9C51E70DB0CF}" srcOrd="2" destOrd="0" presId="urn:microsoft.com/office/officeart/2005/8/layout/orgChart1"/>
    <dgm:cxn modelId="{E44D15C8-CAFB-482B-90A4-A7ACC472D70D}" type="presParOf" srcId="{F843EEC7-8608-4BCB-9411-66EB4E9C347C}" destId="{5AF9CCF6-3988-4792-A63B-BDE290A9A1FF}" srcOrd="2" destOrd="0" presId="urn:microsoft.com/office/officeart/2005/8/layout/orgChart1"/>
    <dgm:cxn modelId="{6E1E57E1-B496-4DC7-98E3-3B103671C77B}" type="presParOf" srcId="{F843EEC7-8608-4BCB-9411-66EB4E9C347C}" destId="{2B8F155C-2B8A-48F1-9326-B069C77A0600}" srcOrd="3" destOrd="0" presId="urn:microsoft.com/office/officeart/2005/8/layout/orgChart1"/>
    <dgm:cxn modelId="{5C0046A2-7D28-44A3-A96B-D8B793A4C24B}" type="presParOf" srcId="{2B8F155C-2B8A-48F1-9326-B069C77A0600}" destId="{9FC5BF54-D192-4AFF-95BA-82039D226B4F}" srcOrd="0" destOrd="0" presId="urn:microsoft.com/office/officeart/2005/8/layout/orgChart1"/>
    <dgm:cxn modelId="{34487F2C-F106-4A56-8DE6-991803B3D96C}" type="presParOf" srcId="{9FC5BF54-D192-4AFF-95BA-82039D226B4F}" destId="{22664E62-0759-42E9-8155-490D335A08EA}" srcOrd="0" destOrd="0" presId="urn:microsoft.com/office/officeart/2005/8/layout/orgChart1"/>
    <dgm:cxn modelId="{866A6355-1542-4318-8B6E-06C5510F36E0}" type="presParOf" srcId="{9FC5BF54-D192-4AFF-95BA-82039D226B4F}" destId="{9C77A3AF-623C-47FA-973D-54A949EDAC2A}" srcOrd="1" destOrd="0" presId="urn:microsoft.com/office/officeart/2005/8/layout/orgChart1"/>
    <dgm:cxn modelId="{D8B550FA-7E2F-4795-8B31-47D765B66D25}" type="presParOf" srcId="{2B8F155C-2B8A-48F1-9326-B069C77A0600}" destId="{E04E479A-1919-4EA4-8013-6EA9F8645FC4}" srcOrd="1" destOrd="0" presId="urn:microsoft.com/office/officeart/2005/8/layout/orgChart1"/>
    <dgm:cxn modelId="{860F2218-ED00-4B01-A833-C26AEABC614D}" type="presParOf" srcId="{2B8F155C-2B8A-48F1-9326-B069C77A0600}" destId="{67761C34-A570-4726-AE86-8C2118D56C99}" srcOrd="2" destOrd="0" presId="urn:microsoft.com/office/officeart/2005/8/layout/orgChart1"/>
    <dgm:cxn modelId="{897F311F-72F9-4EDD-831E-6C5ECC667B7B}" type="presParOf" srcId="{F843EEC7-8608-4BCB-9411-66EB4E9C347C}" destId="{6D72C4D8-58D7-4703-A400-91FF5B40D455}" srcOrd="4" destOrd="0" presId="urn:microsoft.com/office/officeart/2005/8/layout/orgChart1"/>
    <dgm:cxn modelId="{076BC52F-C1AC-4E56-BE42-A8D1B7A9D1DB}" type="presParOf" srcId="{F843EEC7-8608-4BCB-9411-66EB4E9C347C}" destId="{07FE3952-4D08-458D-97F0-B09203ED06B9}" srcOrd="5" destOrd="0" presId="urn:microsoft.com/office/officeart/2005/8/layout/orgChart1"/>
    <dgm:cxn modelId="{B7D3BD31-8CDF-4DE4-8998-8507CE7011AD}" type="presParOf" srcId="{07FE3952-4D08-458D-97F0-B09203ED06B9}" destId="{9A84D8E4-9E46-4F04-9559-F7D68567646F}" srcOrd="0" destOrd="0" presId="urn:microsoft.com/office/officeart/2005/8/layout/orgChart1"/>
    <dgm:cxn modelId="{F3365456-C296-4AF3-AD15-EA283182D4FF}" type="presParOf" srcId="{9A84D8E4-9E46-4F04-9559-F7D68567646F}" destId="{29A11181-7FA4-4520-AE59-8AD7524ACBFF}" srcOrd="0" destOrd="0" presId="urn:microsoft.com/office/officeart/2005/8/layout/orgChart1"/>
    <dgm:cxn modelId="{6F959AC8-6DC7-4DE6-986D-5E87B099196E}" type="presParOf" srcId="{9A84D8E4-9E46-4F04-9559-F7D68567646F}" destId="{C26C7C6A-6CC2-4B66-8640-4D736EF85E95}" srcOrd="1" destOrd="0" presId="urn:microsoft.com/office/officeart/2005/8/layout/orgChart1"/>
    <dgm:cxn modelId="{148B771C-0469-4794-B5D1-A45E6FBEB905}" type="presParOf" srcId="{07FE3952-4D08-458D-97F0-B09203ED06B9}" destId="{72CEE0F8-4528-4800-AC3B-EE616FE98556}" srcOrd="1" destOrd="0" presId="urn:microsoft.com/office/officeart/2005/8/layout/orgChart1"/>
    <dgm:cxn modelId="{59117AB6-CCFF-459D-82B1-003978BBCFC6}" type="presParOf" srcId="{07FE3952-4D08-458D-97F0-B09203ED06B9}" destId="{74DFF4FC-A496-417B-8EE0-FC8DFDED5F5C}" srcOrd="2" destOrd="0" presId="urn:microsoft.com/office/officeart/2005/8/layout/orgChart1"/>
    <dgm:cxn modelId="{894F1645-47C8-407D-BD1D-E7A02E414D8C}" type="presParOf" srcId="{DFAF54E0-DF06-4C8B-8C70-3B1003C5990B}" destId="{06775CD8-7779-484C-B365-9FAE2C1B30CF}" srcOrd="2" destOrd="0" presId="urn:microsoft.com/office/officeart/2005/8/layout/orgChart1"/>
    <dgm:cxn modelId="{116F2321-4F11-44A9-AF97-83C7C7E38585}" type="presParOf" srcId="{050FE960-D9BD-41E4-8157-B8064BC8DBBE}" destId="{98D860A9-52BB-47DA-B021-31D7CF28B647}" srcOrd="4" destOrd="0" presId="urn:microsoft.com/office/officeart/2005/8/layout/orgChart1"/>
    <dgm:cxn modelId="{9C7032CA-ED0B-4EC0-8AD6-B487C6672A5C}" type="presParOf" srcId="{050FE960-D9BD-41E4-8157-B8064BC8DBBE}" destId="{901A8080-92BE-4B34-BCE9-AF2361849EFF}" srcOrd="5" destOrd="0" presId="urn:microsoft.com/office/officeart/2005/8/layout/orgChart1"/>
    <dgm:cxn modelId="{DFBBFE79-845A-4A8B-B0C4-DF53BB810D25}" type="presParOf" srcId="{901A8080-92BE-4B34-BCE9-AF2361849EFF}" destId="{6AE9369C-8840-4F1F-A3E5-513FD5BE59E4}" srcOrd="0" destOrd="0" presId="urn:microsoft.com/office/officeart/2005/8/layout/orgChart1"/>
    <dgm:cxn modelId="{A8B7392F-7F0C-478F-AF1E-D6CA8D44448B}" type="presParOf" srcId="{6AE9369C-8840-4F1F-A3E5-513FD5BE59E4}" destId="{FB2D3F89-BB52-4DC5-9572-E5A6E1DF8802}" srcOrd="0" destOrd="0" presId="urn:microsoft.com/office/officeart/2005/8/layout/orgChart1"/>
    <dgm:cxn modelId="{ACFA5E1C-C3F9-4EE5-9038-0EC0199DFDB4}" type="presParOf" srcId="{6AE9369C-8840-4F1F-A3E5-513FD5BE59E4}" destId="{F8C506D4-9465-472C-909D-38C96ECF0DBE}" srcOrd="1" destOrd="0" presId="urn:microsoft.com/office/officeart/2005/8/layout/orgChart1"/>
    <dgm:cxn modelId="{59677AC1-7F1C-48AE-9B69-1D95118DF58C}" type="presParOf" srcId="{901A8080-92BE-4B34-BCE9-AF2361849EFF}" destId="{C20C5120-FB1F-433D-A3A8-4DE688950FD0}" srcOrd="1" destOrd="0" presId="urn:microsoft.com/office/officeart/2005/8/layout/orgChart1"/>
    <dgm:cxn modelId="{81B4591D-05D8-4614-BE39-8ABE6DF7F19F}" type="presParOf" srcId="{C20C5120-FB1F-433D-A3A8-4DE688950FD0}" destId="{78313F42-4CAF-442F-A1E7-CBBB7CDE9E71}" srcOrd="0" destOrd="0" presId="urn:microsoft.com/office/officeart/2005/8/layout/orgChart1"/>
    <dgm:cxn modelId="{CE90AB85-F046-4FD6-8D15-A038DBFE5BBA}" type="presParOf" srcId="{C20C5120-FB1F-433D-A3A8-4DE688950FD0}" destId="{D781547F-B53C-40E7-BBFC-C873F6999A2D}" srcOrd="1" destOrd="0" presId="urn:microsoft.com/office/officeart/2005/8/layout/orgChart1"/>
    <dgm:cxn modelId="{D0B379A5-5C0B-48C2-95F8-7D6DF20CEC94}" type="presParOf" srcId="{D781547F-B53C-40E7-BBFC-C873F6999A2D}" destId="{C15886C6-575B-4532-A1EA-2378F3D0115F}" srcOrd="0" destOrd="0" presId="urn:microsoft.com/office/officeart/2005/8/layout/orgChart1"/>
    <dgm:cxn modelId="{6004AE32-B890-4020-B9B6-9D6A511F5A6C}" type="presParOf" srcId="{C15886C6-575B-4532-A1EA-2378F3D0115F}" destId="{CF97A38B-58E1-4CBC-A698-2A1B6C5915AE}" srcOrd="0" destOrd="0" presId="urn:microsoft.com/office/officeart/2005/8/layout/orgChart1"/>
    <dgm:cxn modelId="{25D74D5E-6BDD-41EE-9067-4941C98CACD6}" type="presParOf" srcId="{C15886C6-575B-4532-A1EA-2378F3D0115F}" destId="{888800E5-5FD2-4B32-886E-8763827B6AB9}" srcOrd="1" destOrd="0" presId="urn:microsoft.com/office/officeart/2005/8/layout/orgChart1"/>
    <dgm:cxn modelId="{415059E0-4719-4E3C-9C4D-F1134D3898E7}" type="presParOf" srcId="{D781547F-B53C-40E7-BBFC-C873F6999A2D}" destId="{79E04AEB-5DDC-47B5-B635-CB621887CEC9}" srcOrd="1" destOrd="0" presId="urn:microsoft.com/office/officeart/2005/8/layout/orgChart1"/>
    <dgm:cxn modelId="{0EDB0BC5-F198-4519-B6E7-CC6EAF009593}" type="presParOf" srcId="{D781547F-B53C-40E7-BBFC-C873F6999A2D}" destId="{98D60927-F6A2-4365-B7F4-7AF44F955C11}" srcOrd="2" destOrd="0" presId="urn:microsoft.com/office/officeart/2005/8/layout/orgChart1"/>
    <dgm:cxn modelId="{6EB68474-5F54-493A-84FF-CE400393716C}" type="presParOf" srcId="{C20C5120-FB1F-433D-A3A8-4DE688950FD0}" destId="{F3E160AD-D052-40FD-8C47-CC8C6AD3BDDF}" srcOrd="2" destOrd="0" presId="urn:microsoft.com/office/officeart/2005/8/layout/orgChart1"/>
    <dgm:cxn modelId="{ED46FFD3-9F1E-4B81-96D5-0EC75F7C5776}" type="presParOf" srcId="{C20C5120-FB1F-433D-A3A8-4DE688950FD0}" destId="{482C8946-6107-4D7F-B6F1-8EC40D5E4B23}" srcOrd="3" destOrd="0" presId="urn:microsoft.com/office/officeart/2005/8/layout/orgChart1"/>
    <dgm:cxn modelId="{984F2B98-2639-4734-A06D-7146024C6DAC}" type="presParOf" srcId="{482C8946-6107-4D7F-B6F1-8EC40D5E4B23}" destId="{3C942590-DDE5-44D1-9FD7-822BF483BFCD}" srcOrd="0" destOrd="0" presId="urn:microsoft.com/office/officeart/2005/8/layout/orgChart1"/>
    <dgm:cxn modelId="{C5A20FC7-4858-438B-AFE7-0D903CB691BA}" type="presParOf" srcId="{3C942590-DDE5-44D1-9FD7-822BF483BFCD}" destId="{1040E615-1CE8-4046-9604-A64A013043B0}" srcOrd="0" destOrd="0" presId="urn:microsoft.com/office/officeart/2005/8/layout/orgChart1"/>
    <dgm:cxn modelId="{A6C49028-1680-4B80-8C8B-96A755619A1C}" type="presParOf" srcId="{3C942590-DDE5-44D1-9FD7-822BF483BFCD}" destId="{77768023-BA06-4884-847B-00252A33E1D2}" srcOrd="1" destOrd="0" presId="urn:microsoft.com/office/officeart/2005/8/layout/orgChart1"/>
    <dgm:cxn modelId="{2F1349C0-D971-4AE0-AEB0-BE6AE193E2D3}" type="presParOf" srcId="{482C8946-6107-4D7F-B6F1-8EC40D5E4B23}" destId="{F48F9194-4D1A-4C7A-9548-5BFA7717B494}" srcOrd="1" destOrd="0" presId="urn:microsoft.com/office/officeart/2005/8/layout/orgChart1"/>
    <dgm:cxn modelId="{21C6AD7C-E01E-40B5-99DE-3AEA1665F66F}" type="presParOf" srcId="{482C8946-6107-4D7F-B6F1-8EC40D5E4B23}" destId="{CB9BAC74-E204-4479-B621-E8B937086BF9}" srcOrd="2" destOrd="0" presId="urn:microsoft.com/office/officeart/2005/8/layout/orgChart1"/>
    <dgm:cxn modelId="{31054E85-D0CC-40A9-8950-03704F72E6D2}" type="presParOf" srcId="{C20C5120-FB1F-433D-A3A8-4DE688950FD0}" destId="{46044D37-FF17-472D-8F34-9182556F6EC6}" srcOrd="4" destOrd="0" presId="urn:microsoft.com/office/officeart/2005/8/layout/orgChart1"/>
    <dgm:cxn modelId="{C500C5FB-D26F-4183-97F3-F0ED5CADF928}" type="presParOf" srcId="{C20C5120-FB1F-433D-A3A8-4DE688950FD0}" destId="{0E244AD5-4D42-4992-AD85-4D360B7B573F}" srcOrd="5" destOrd="0" presId="urn:microsoft.com/office/officeart/2005/8/layout/orgChart1"/>
    <dgm:cxn modelId="{0693E9A5-C09A-48C2-B79E-A0D74C989219}" type="presParOf" srcId="{0E244AD5-4D42-4992-AD85-4D360B7B573F}" destId="{10D17463-5BAB-4F68-A193-77BA4C0E26E8}" srcOrd="0" destOrd="0" presId="urn:microsoft.com/office/officeart/2005/8/layout/orgChart1"/>
    <dgm:cxn modelId="{108F04A5-F291-41E3-BAA7-868A7E9F3C98}" type="presParOf" srcId="{10D17463-5BAB-4F68-A193-77BA4C0E26E8}" destId="{0D0123A2-9E59-4A0D-A524-16F06ACF08AB}" srcOrd="0" destOrd="0" presId="urn:microsoft.com/office/officeart/2005/8/layout/orgChart1"/>
    <dgm:cxn modelId="{0F333C0B-F35F-455F-B766-073500B6C24F}" type="presParOf" srcId="{10D17463-5BAB-4F68-A193-77BA4C0E26E8}" destId="{97C64457-D0DA-4E18-B4B8-E53F2B9E7514}" srcOrd="1" destOrd="0" presId="urn:microsoft.com/office/officeart/2005/8/layout/orgChart1"/>
    <dgm:cxn modelId="{F17D4529-EA06-4070-A724-59CA31A37FAB}" type="presParOf" srcId="{0E244AD5-4D42-4992-AD85-4D360B7B573F}" destId="{644DDEFB-4573-4231-B1F7-05695591A44C}" srcOrd="1" destOrd="0" presId="urn:microsoft.com/office/officeart/2005/8/layout/orgChart1"/>
    <dgm:cxn modelId="{D14EC791-42E1-422C-9605-4F948AB81BC5}" type="presParOf" srcId="{0E244AD5-4D42-4992-AD85-4D360B7B573F}" destId="{730503F2-3DB6-4549-986E-EB1E61A57D69}" srcOrd="2" destOrd="0" presId="urn:microsoft.com/office/officeart/2005/8/layout/orgChart1"/>
    <dgm:cxn modelId="{AA378DDE-F47D-4259-A236-FE3987081A08}" type="presParOf" srcId="{901A8080-92BE-4B34-BCE9-AF2361849EFF}" destId="{3842D309-A271-4FD3-90F1-753419BC68F2}" srcOrd="2" destOrd="0" presId="urn:microsoft.com/office/officeart/2005/8/layout/orgChart1"/>
    <dgm:cxn modelId="{B53F93C9-EB8D-4A1D-BBB5-BD5F72448AA8}" type="presParOf" srcId="{050FE960-D9BD-41E4-8157-B8064BC8DBBE}" destId="{17F74D59-F1AC-4CEA-A421-D216C9825F2F}" srcOrd="6" destOrd="0" presId="urn:microsoft.com/office/officeart/2005/8/layout/orgChart1"/>
    <dgm:cxn modelId="{5BBA8BDF-73D7-4233-8C6A-C45D68B01205}" type="presParOf" srcId="{050FE960-D9BD-41E4-8157-B8064BC8DBBE}" destId="{0C522DBF-408A-40A0-A4AA-761AD4E53EF3}" srcOrd="7" destOrd="0" presId="urn:microsoft.com/office/officeart/2005/8/layout/orgChart1"/>
    <dgm:cxn modelId="{A9B3CFC4-8B88-44F5-BE9B-6EF73C0C643D}" type="presParOf" srcId="{0C522DBF-408A-40A0-A4AA-761AD4E53EF3}" destId="{F881DE30-BA5D-44A7-BC87-A6D4FF2DABDC}" srcOrd="0" destOrd="0" presId="urn:microsoft.com/office/officeart/2005/8/layout/orgChart1"/>
    <dgm:cxn modelId="{36C4F80E-8C83-4FAC-9AFC-947C05575E03}" type="presParOf" srcId="{F881DE30-BA5D-44A7-BC87-A6D4FF2DABDC}" destId="{F3A5F2E8-B4CE-4153-906A-60D1F7A29094}" srcOrd="0" destOrd="0" presId="urn:microsoft.com/office/officeart/2005/8/layout/orgChart1"/>
    <dgm:cxn modelId="{0A0A5B45-4810-4404-9927-C3BF9DE1233D}" type="presParOf" srcId="{F881DE30-BA5D-44A7-BC87-A6D4FF2DABDC}" destId="{A8FD9207-0809-4A0D-8D5A-72A02E9F14C1}" srcOrd="1" destOrd="0" presId="urn:microsoft.com/office/officeart/2005/8/layout/orgChart1"/>
    <dgm:cxn modelId="{BBFAE0B9-738B-4CCD-823A-683265AEDC62}" type="presParOf" srcId="{0C522DBF-408A-40A0-A4AA-761AD4E53EF3}" destId="{CE0A36C5-6796-4BF5-9790-CFD39C53DFB5}" srcOrd="1" destOrd="0" presId="urn:microsoft.com/office/officeart/2005/8/layout/orgChart1"/>
    <dgm:cxn modelId="{BAA240AA-8204-43C4-88A3-CB9465230EC1}" type="presParOf" srcId="{CE0A36C5-6796-4BF5-9790-CFD39C53DFB5}" destId="{4C191038-5557-43D8-8815-30ABA67EC743}" srcOrd="0" destOrd="0" presId="urn:microsoft.com/office/officeart/2005/8/layout/orgChart1"/>
    <dgm:cxn modelId="{296F1439-7164-4D0C-9F6F-E86DE35EDAFA}" type="presParOf" srcId="{CE0A36C5-6796-4BF5-9790-CFD39C53DFB5}" destId="{1808BE6C-83BD-45BE-9D4B-B4FEF9671A8C}" srcOrd="1" destOrd="0" presId="urn:microsoft.com/office/officeart/2005/8/layout/orgChart1"/>
    <dgm:cxn modelId="{4852B65B-CB70-4A5B-8682-AEFF596C8F26}" type="presParOf" srcId="{1808BE6C-83BD-45BE-9D4B-B4FEF9671A8C}" destId="{34CFD0FA-229A-4C4B-B9CB-F7477CF901C4}" srcOrd="0" destOrd="0" presId="urn:microsoft.com/office/officeart/2005/8/layout/orgChart1"/>
    <dgm:cxn modelId="{F46429A2-6559-4891-8277-1D626BE1F0EE}" type="presParOf" srcId="{34CFD0FA-229A-4C4B-B9CB-F7477CF901C4}" destId="{D0F2E80B-C175-4A55-B606-5AFAA7E4B2A0}" srcOrd="0" destOrd="0" presId="urn:microsoft.com/office/officeart/2005/8/layout/orgChart1"/>
    <dgm:cxn modelId="{EC9E3ABD-3499-4AD3-B54F-66084C8EE54A}" type="presParOf" srcId="{34CFD0FA-229A-4C4B-B9CB-F7477CF901C4}" destId="{D2C7CD65-AD91-4450-9B8B-F0F2AC0B3B42}" srcOrd="1" destOrd="0" presId="urn:microsoft.com/office/officeart/2005/8/layout/orgChart1"/>
    <dgm:cxn modelId="{09D8FAE2-C7AB-4FF5-9EF5-56C76F77C91C}" type="presParOf" srcId="{1808BE6C-83BD-45BE-9D4B-B4FEF9671A8C}" destId="{562CCC59-F059-49CF-A25D-95B7D033596D}" srcOrd="1" destOrd="0" presId="urn:microsoft.com/office/officeart/2005/8/layout/orgChart1"/>
    <dgm:cxn modelId="{5DD71461-4505-43CB-8C46-AB2A081FB235}" type="presParOf" srcId="{1808BE6C-83BD-45BE-9D4B-B4FEF9671A8C}" destId="{208ADCA8-AABA-46BB-A355-BCDCF630645A}" srcOrd="2" destOrd="0" presId="urn:microsoft.com/office/officeart/2005/8/layout/orgChart1"/>
    <dgm:cxn modelId="{93ADD4BC-FBAC-4CA9-8318-2AAAB217CF02}" type="presParOf" srcId="{0C522DBF-408A-40A0-A4AA-761AD4E53EF3}" destId="{B56B5C21-2AEE-4241-9431-B503E763490B}" srcOrd="2" destOrd="0" presId="urn:microsoft.com/office/officeart/2005/8/layout/orgChart1"/>
    <dgm:cxn modelId="{BD01E127-406B-473B-A703-14CD2F9171D4}" type="presParOf" srcId="{BCEBE085-47CA-4BAC-9074-40DED946D2CF}" destId="{71AD93CB-A9E6-4FC5-940C-68AE134BAB29}" srcOrd="2" destOrd="0" presId="urn:microsoft.com/office/officeart/2005/8/layout/orgChart1"/>
    <dgm:cxn modelId="{40EBCF9D-7021-48F7-9FD4-C2551B981007}" type="presParOf" srcId="{E810CFF7-0E9A-4CA6-9C73-6E72690A1DDB}" destId="{CA649610-2F93-4977-8376-E77D9118AC38}" srcOrd="2" destOrd="0" presId="urn:microsoft.com/office/officeart/2005/8/layout/orgChart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59C064-4EA9-498C-9B1F-C6288CD5154C}"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GB"/>
        </a:p>
      </dgm:t>
    </dgm:pt>
    <dgm:pt modelId="{FEA9359D-468F-47DC-93AB-BDBCA4523566}">
      <dgm:prSet/>
      <dgm:spPr/>
      <dgm:t>
        <a:bodyPr/>
        <a:lstStyle/>
        <a:p>
          <a:pPr rtl="0"/>
          <a:r>
            <a:rPr lang="en-GB" b="0" dirty="0" smtClean="0"/>
            <a:t>3D</a:t>
          </a:r>
          <a:endParaRPr lang="en-GB" b="0" dirty="0"/>
        </a:p>
      </dgm:t>
    </dgm:pt>
    <dgm:pt modelId="{FBD1BBBE-42F9-4351-8D4E-01C9B846816F}" type="parTrans" cxnId="{7BAF11F9-9E89-4969-8EEE-21B5B4167056}">
      <dgm:prSet/>
      <dgm:spPr/>
      <dgm:t>
        <a:bodyPr/>
        <a:lstStyle/>
        <a:p>
          <a:endParaRPr lang="en-GB" b="0"/>
        </a:p>
      </dgm:t>
    </dgm:pt>
    <dgm:pt modelId="{EDE4F176-D29E-4D3C-90DA-58775875B7CD}" type="sibTrans" cxnId="{7BAF11F9-9E89-4969-8EEE-21B5B4167056}">
      <dgm:prSet/>
      <dgm:spPr/>
      <dgm:t>
        <a:bodyPr/>
        <a:lstStyle/>
        <a:p>
          <a:endParaRPr lang="en-GB" b="0"/>
        </a:p>
      </dgm:t>
    </dgm:pt>
    <dgm:pt modelId="{DA4873E4-1AD6-4F4C-B7CA-D94BCB5A7676}">
      <dgm:prSet/>
      <dgm:spPr/>
      <dgm:t>
        <a:bodyPr/>
        <a:lstStyle/>
        <a:p>
          <a:pPr rtl="0"/>
          <a:r>
            <a:rPr lang="en-GB" b="0" dirty="0" smtClean="0"/>
            <a:t>Text</a:t>
          </a:r>
        </a:p>
      </dgm:t>
    </dgm:pt>
    <dgm:pt modelId="{0D4A4CBD-8B24-4A2A-878D-6B890F6340D3}" type="parTrans" cxnId="{01D28C4B-1008-42E4-9550-931945EFCE69}">
      <dgm:prSet/>
      <dgm:spPr/>
      <dgm:t>
        <a:bodyPr/>
        <a:lstStyle/>
        <a:p>
          <a:endParaRPr lang="en-GB" b="0"/>
        </a:p>
      </dgm:t>
    </dgm:pt>
    <dgm:pt modelId="{200A3163-89EC-4D0B-A2E7-1E2C945CB8E7}" type="sibTrans" cxnId="{01D28C4B-1008-42E4-9550-931945EFCE69}">
      <dgm:prSet/>
      <dgm:spPr/>
      <dgm:t>
        <a:bodyPr/>
        <a:lstStyle/>
        <a:p>
          <a:endParaRPr lang="en-GB" b="0"/>
        </a:p>
      </dgm:t>
    </dgm:pt>
    <dgm:pt modelId="{D2BA5895-0D4D-46DB-99F5-F9B1221820B7}">
      <dgm:prSet/>
      <dgm:spPr/>
      <dgm:t>
        <a:bodyPr/>
        <a:lstStyle/>
        <a:p>
          <a:pPr rtl="0"/>
          <a:r>
            <a:rPr lang="en-GB" b="0" dirty="0" smtClean="0"/>
            <a:t>Binary</a:t>
          </a:r>
        </a:p>
      </dgm:t>
    </dgm:pt>
    <dgm:pt modelId="{213B839B-F622-4771-AEC0-777D53AA4EA3}" type="parTrans" cxnId="{C7CB696A-CD04-442D-8EBC-89F16249837E}">
      <dgm:prSet/>
      <dgm:spPr/>
      <dgm:t>
        <a:bodyPr/>
        <a:lstStyle/>
        <a:p>
          <a:endParaRPr lang="en-GB" b="0"/>
        </a:p>
      </dgm:t>
    </dgm:pt>
    <dgm:pt modelId="{321D6602-D552-4EBA-A671-FB5FB7B4117C}" type="sibTrans" cxnId="{C7CB696A-CD04-442D-8EBC-89F16249837E}">
      <dgm:prSet/>
      <dgm:spPr/>
      <dgm:t>
        <a:bodyPr/>
        <a:lstStyle/>
        <a:p>
          <a:endParaRPr lang="en-GB" b="0"/>
        </a:p>
      </dgm:t>
    </dgm:pt>
    <dgm:pt modelId="{C2AAE17F-38FE-4789-BC55-83198407E687}">
      <dgm:prSet/>
      <dgm:spPr/>
      <dgm:t>
        <a:bodyPr/>
        <a:lstStyle/>
        <a:p>
          <a:pPr rtl="0"/>
          <a:r>
            <a:rPr lang="en-GB" b="0" dirty="0" smtClean="0"/>
            <a:t>Data</a:t>
          </a:r>
        </a:p>
      </dgm:t>
    </dgm:pt>
    <dgm:pt modelId="{7BD1E97A-5D72-482D-AD4D-340919C1456F}" type="parTrans" cxnId="{9B0DF053-26B4-402B-B02F-D2F8EFEF9BC6}">
      <dgm:prSet/>
      <dgm:spPr/>
      <dgm:t>
        <a:bodyPr/>
        <a:lstStyle/>
        <a:p>
          <a:endParaRPr lang="en-GB" b="0"/>
        </a:p>
      </dgm:t>
    </dgm:pt>
    <dgm:pt modelId="{9629F998-8A42-4904-BF9F-362C70AC14A6}" type="sibTrans" cxnId="{9B0DF053-26B4-402B-B02F-D2F8EFEF9BC6}">
      <dgm:prSet/>
      <dgm:spPr/>
      <dgm:t>
        <a:bodyPr/>
        <a:lstStyle/>
        <a:p>
          <a:endParaRPr lang="en-GB" b="0"/>
        </a:p>
      </dgm:t>
    </dgm:pt>
    <dgm:pt modelId="{55161BEA-B9A6-4F08-99CA-046230736577}">
      <dgm:prSet/>
      <dgm:spPr/>
      <dgm:t>
        <a:bodyPr/>
        <a:lstStyle/>
        <a:p>
          <a:pPr rtl="0"/>
          <a:r>
            <a:rPr lang="en-GB" b="0" dirty="0" smtClean="0"/>
            <a:t>X3D</a:t>
          </a:r>
        </a:p>
      </dgm:t>
    </dgm:pt>
    <dgm:pt modelId="{7B828FD2-6EBB-4FA4-B8C6-D364F90E9ED2}" type="parTrans" cxnId="{3FBBD289-308B-4E71-A979-83C88DD03D0D}">
      <dgm:prSet/>
      <dgm:spPr/>
      <dgm:t>
        <a:bodyPr/>
        <a:lstStyle/>
        <a:p>
          <a:endParaRPr lang="en-GB" b="0"/>
        </a:p>
      </dgm:t>
    </dgm:pt>
    <dgm:pt modelId="{5753A7EA-BCB9-4073-BDB0-2A735392104A}" type="sibTrans" cxnId="{3FBBD289-308B-4E71-A979-83C88DD03D0D}">
      <dgm:prSet/>
      <dgm:spPr/>
      <dgm:t>
        <a:bodyPr/>
        <a:lstStyle/>
        <a:p>
          <a:endParaRPr lang="en-GB" b="0"/>
        </a:p>
      </dgm:t>
    </dgm:pt>
    <dgm:pt modelId="{79424534-0A7B-4CC7-83B7-EF7EEB5A4766}">
      <dgm:prSet/>
      <dgm:spPr/>
      <dgm:t>
        <a:bodyPr/>
        <a:lstStyle/>
        <a:p>
          <a:pPr rtl="0"/>
          <a:r>
            <a:rPr lang="en-GB" b="0" dirty="0" smtClean="0"/>
            <a:t>JSON</a:t>
          </a:r>
        </a:p>
      </dgm:t>
    </dgm:pt>
    <dgm:pt modelId="{0084941D-8517-471C-85BE-721D3C27FC47}" type="parTrans" cxnId="{48F3E43E-9E4C-4DC9-9483-767E6AFB90F0}">
      <dgm:prSet/>
      <dgm:spPr/>
      <dgm:t>
        <a:bodyPr/>
        <a:lstStyle/>
        <a:p>
          <a:endParaRPr lang="en-GB" b="0"/>
        </a:p>
      </dgm:t>
    </dgm:pt>
    <dgm:pt modelId="{EDC6EE0F-0FFF-43AB-8B3A-9AC5A2FEA0AE}" type="sibTrans" cxnId="{48F3E43E-9E4C-4DC9-9483-767E6AFB90F0}">
      <dgm:prSet/>
      <dgm:spPr/>
      <dgm:t>
        <a:bodyPr/>
        <a:lstStyle/>
        <a:p>
          <a:endParaRPr lang="en-GB" b="0"/>
        </a:p>
      </dgm:t>
    </dgm:pt>
    <dgm:pt modelId="{467DB0B5-AE0D-46CB-9629-EFAB9B122820}">
      <dgm:prSet/>
      <dgm:spPr/>
      <dgm:t>
        <a:bodyPr/>
        <a:lstStyle/>
        <a:p>
          <a:pPr rtl="0"/>
          <a:r>
            <a:rPr lang="en-GB" b="0" dirty="0" smtClean="0"/>
            <a:t>XML</a:t>
          </a:r>
        </a:p>
      </dgm:t>
    </dgm:pt>
    <dgm:pt modelId="{473EF2AD-84E3-44FD-A7E2-28A46468A669}" type="parTrans" cxnId="{86272306-9C13-4775-94D7-C9E62D030539}">
      <dgm:prSet/>
      <dgm:spPr/>
      <dgm:t>
        <a:bodyPr/>
        <a:lstStyle/>
        <a:p>
          <a:endParaRPr lang="en-GB" b="0"/>
        </a:p>
      </dgm:t>
    </dgm:pt>
    <dgm:pt modelId="{A2B89983-8828-4524-8072-F50C63BB8B1B}" type="sibTrans" cxnId="{86272306-9C13-4775-94D7-C9E62D030539}">
      <dgm:prSet/>
      <dgm:spPr/>
      <dgm:t>
        <a:bodyPr/>
        <a:lstStyle/>
        <a:p>
          <a:endParaRPr lang="en-GB" b="0"/>
        </a:p>
      </dgm:t>
    </dgm:pt>
    <dgm:pt modelId="{301D61B0-16F7-4CE8-8166-AB8AC918B650}">
      <dgm:prSet/>
      <dgm:spPr/>
      <dgm:t>
        <a:bodyPr/>
        <a:lstStyle/>
        <a:p>
          <a:pPr rtl="0"/>
          <a:r>
            <a:rPr lang="en-GB" b="0" dirty="0" smtClean="0"/>
            <a:t>Unstructured</a:t>
          </a:r>
        </a:p>
      </dgm:t>
    </dgm:pt>
    <dgm:pt modelId="{FF1B8FF3-FE2A-4F0E-A2D0-0C77E2833B0B}" type="parTrans" cxnId="{0F1D6730-D532-4DE7-8F25-465A3481327C}">
      <dgm:prSet/>
      <dgm:spPr/>
      <dgm:t>
        <a:bodyPr/>
        <a:lstStyle/>
        <a:p>
          <a:endParaRPr lang="en-GB" b="0"/>
        </a:p>
      </dgm:t>
    </dgm:pt>
    <dgm:pt modelId="{CACC72AE-2B60-4987-893B-7B143E4A07DA}" type="sibTrans" cxnId="{0F1D6730-D532-4DE7-8F25-465A3481327C}">
      <dgm:prSet/>
      <dgm:spPr/>
      <dgm:t>
        <a:bodyPr/>
        <a:lstStyle/>
        <a:p>
          <a:endParaRPr lang="en-GB" b="0"/>
        </a:p>
      </dgm:t>
    </dgm:pt>
    <dgm:pt modelId="{0D0BCC5A-735B-4FE2-8457-E87514226CFD}">
      <dgm:prSet/>
      <dgm:spPr/>
      <dgm:t>
        <a:bodyPr/>
        <a:lstStyle/>
        <a:p>
          <a:pPr rtl="0"/>
          <a:r>
            <a:rPr lang="en-GB" b="0" dirty="0" err="1" smtClean="0"/>
            <a:t>glTF</a:t>
          </a:r>
          <a:endParaRPr lang="en-GB" b="0" dirty="0" smtClean="0"/>
        </a:p>
      </dgm:t>
    </dgm:pt>
    <dgm:pt modelId="{72D3F103-EB83-47A6-BAD4-8A447ADA4068}" type="parTrans" cxnId="{3410D884-CB62-4FE7-B2C7-964927F2219A}">
      <dgm:prSet/>
      <dgm:spPr/>
      <dgm:t>
        <a:bodyPr/>
        <a:lstStyle/>
        <a:p>
          <a:endParaRPr lang="en-GB" b="0"/>
        </a:p>
      </dgm:t>
    </dgm:pt>
    <dgm:pt modelId="{D4AA4007-D374-4402-94F3-427880073B66}" type="sibTrans" cxnId="{3410D884-CB62-4FE7-B2C7-964927F2219A}">
      <dgm:prSet/>
      <dgm:spPr/>
      <dgm:t>
        <a:bodyPr/>
        <a:lstStyle/>
        <a:p>
          <a:endParaRPr lang="en-GB" b="0"/>
        </a:p>
      </dgm:t>
    </dgm:pt>
    <dgm:pt modelId="{3F4DA2D9-87D6-4104-BED2-CFCEFD8987D2}">
      <dgm:prSet/>
      <dgm:spPr/>
      <dgm:t>
        <a:bodyPr/>
        <a:lstStyle/>
        <a:p>
          <a:pPr algn="ctr" rtl="0"/>
          <a:r>
            <a:rPr lang="en-GB" b="0" dirty="0" smtClean="0"/>
            <a:t>XML3D</a:t>
          </a:r>
        </a:p>
      </dgm:t>
    </dgm:pt>
    <dgm:pt modelId="{2F15B655-83E4-4A8A-AC1B-88C330BA947C}" type="parTrans" cxnId="{34014E53-06B0-4C1E-BCF4-AE07B364A8B1}">
      <dgm:prSet/>
      <dgm:spPr/>
      <dgm:t>
        <a:bodyPr/>
        <a:lstStyle/>
        <a:p>
          <a:endParaRPr lang="en-GB" b="0"/>
        </a:p>
      </dgm:t>
    </dgm:pt>
    <dgm:pt modelId="{A17A9936-4E1B-4803-9055-D655905CE3D8}" type="sibTrans" cxnId="{34014E53-06B0-4C1E-BCF4-AE07B364A8B1}">
      <dgm:prSet/>
      <dgm:spPr/>
      <dgm:t>
        <a:bodyPr/>
        <a:lstStyle/>
        <a:p>
          <a:endParaRPr lang="en-GB" b="0"/>
        </a:p>
      </dgm:t>
    </dgm:pt>
    <dgm:pt modelId="{50D2AD66-842A-48E2-BAB3-C7E3EDB0464A}">
      <dgm:prSet/>
      <dgm:spPr/>
      <dgm:t>
        <a:bodyPr/>
        <a:lstStyle/>
        <a:p>
          <a:pPr rtl="0"/>
          <a:r>
            <a:rPr lang="en-GB" b="0" dirty="0" smtClean="0"/>
            <a:t>Multi-purpose</a:t>
          </a:r>
        </a:p>
      </dgm:t>
    </dgm:pt>
    <dgm:pt modelId="{D1715C04-E3F2-4B2B-BFEE-236A872543AD}" type="parTrans" cxnId="{AE8D010B-159B-48AB-A7A3-7558CA4BA6C5}">
      <dgm:prSet/>
      <dgm:spPr/>
      <dgm:t>
        <a:bodyPr/>
        <a:lstStyle/>
        <a:p>
          <a:endParaRPr lang="en-GB" b="0"/>
        </a:p>
      </dgm:t>
    </dgm:pt>
    <dgm:pt modelId="{1DE3ADD4-CE2A-4593-8431-5BF4E5F99B9D}" type="sibTrans" cxnId="{AE8D010B-159B-48AB-A7A3-7558CA4BA6C5}">
      <dgm:prSet/>
      <dgm:spPr/>
      <dgm:t>
        <a:bodyPr/>
        <a:lstStyle/>
        <a:p>
          <a:endParaRPr lang="en-GB" b="0"/>
        </a:p>
      </dgm:t>
    </dgm:pt>
    <dgm:pt modelId="{260D01C6-F694-496B-B81B-43874622320D}">
      <dgm:prSet/>
      <dgm:spPr/>
      <dgm:t>
        <a:bodyPr/>
        <a:lstStyle/>
        <a:p>
          <a:pPr rtl="0"/>
          <a:r>
            <a:rPr lang="en-GB" b="0" dirty="0" smtClean="0"/>
            <a:t>XMI</a:t>
          </a:r>
        </a:p>
      </dgm:t>
    </dgm:pt>
    <dgm:pt modelId="{6F571CDF-B0BC-4B0A-B852-D6A339BCE4A0}" type="parTrans" cxnId="{FA0E7823-94CB-4848-8B7B-2EB30E0D1AA6}">
      <dgm:prSet/>
      <dgm:spPr/>
      <dgm:t>
        <a:bodyPr/>
        <a:lstStyle/>
        <a:p>
          <a:endParaRPr lang="en-GB" b="0"/>
        </a:p>
      </dgm:t>
    </dgm:pt>
    <dgm:pt modelId="{0CFE7EEE-B1FE-4FC8-853A-08773822EC4C}" type="sibTrans" cxnId="{FA0E7823-94CB-4848-8B7B-2EB30E0D1AA6}">
      <dgm:prSet/>
      <dgm:spPr/>
      <dgm:t>
        <a:bodyPr/>
        <a:lstStyle/>
        <a:p>
          <a:endParaRPr lang="en-GB" b="0"/>
        </a:p>
      </dgm:t>
    </dgm:pt>
    <dgm:pt modelId="{27C516E5-88AA-45BC-918A-7D2C99FE5584}">
      <dgm:prSet/>
      <dgm:spPr/>
      <dgm:t>
        <a:bodyPr/>
        <a:lstStyle/>
        <a:p>
          <a:pPr rtl="0"/>
          <a:r>
            <a:rPr lang="en-GB" b="0" dirty="0" err="1" smtClean="0"/>
            <a:t>FastInfoset</a:t>
          </a:r>
          <a:endParaRPr lang="en-GB" b="0" dirty="0" smtClean="0"/>
        </a:p>
      </dgm:t>
    </dgm:pt>
    <dgm:pt modelId="{B9C8A6DC-3451-4FBB-93BE-E1C76708653B}" type="parTrans" cxnId="{E3256870-10AB-4C66-99D3-C3E53DE480D0}">
      <dgm:prSet/>
      <dgm:spPr/>
      <dgm:t>
        <a:bodyPr/>
        <a:lstStyle/>
        <a:p>
          <a:endParaRPr lang="en-GB" b="0"/>
        </a:p>
      </dgm:t>
    </dgm:pt>
    <dgm:pt modelId="{C107C2BD-9F5B-47D1-9C63-0FF6072F88E1}" type="sibTrans" cxnId="{E3256870-10AB-4C66-99D3-C3E53DE480D0}">
      <dgm:prSet/>
      <dgm:spPr/>
      <dgm:t>
        <a:bodyPr/>
        <a:lstStyle/>
        <a:p>
          <a:endParaRPr lang="en-GB" b="0"/>
        </a:p>
      </dgm:t>
    </dgm:pt>
    <dgm:pt modelId="{E5674726-A89B-4709-9A17-3B2523683CFC}">
      <dgm:prSet/>
      <dgm:spPr/>
      <dgm:t>
        <a:bodyPr/>
        <a:lstStyle/>
        <a:p>
          <a:pPr rtl="0"/>
          <a:r>
            <a:rPr lang="en-GB" b="0" dirty="0" smtClean="0"/>
            <a:t>BSON</a:t>
          </a:r>
        </a:p>
      </dgm:t>
    </dgm:pt>
    <dgm:pt modelId="{DC411071-6BBB-4169-878F-4B2697E77F12}" type="parTrans" cxnId="{D06BB9A8-ABF9-43CC-AF9A-59DC6CF51B6C}">
      <dgm:prSet/>
      <dgm:spPr/>
      <dgm:t>
        <a:bodyPr/>
        <a:lstStyle/>
        <a:p>
          <a:endParaRPr lang="en-GB" b="0"/>
        </a:p>
      </dgm:t>
    </dgm:pt>
    <dgm:pt modelId="{68773189-ADE6-4DBB-938D-6B0925BE772A}" type="sibTrans" cxnId="{D06BB9A8-ABF9-43CC-AF9A-59DC6CF51B6C}">
      <dgm:prSet/>
      <dgm:spPr/>
      <dgm:t>
        <a:bodyPr/>
        <a:lstStyle/>
        <a:p>
          <a:endParaRPr lang="en-GB" b="0"/>
        </a:p>
      </dgm:t>
    </dgm:pt>
    <dgm:pt modelId="{432F0D77-100D-4CEF-93AE-28ABC0D963CD}">
      <dgm:prSet/>
      <dgm:spPr/>
      <dgm:t>
        <a:bodyPr/>
        <a:lstStyle/>
        <a:p>
          <a:pPr rtl="0"/>
          <a:r>
            <a:rPr lang="en-GB" b="0" dirty="0" smtClean="0"/>
            <a:t>3D Specific</a:t>
          </a:r>
        </a:p>
      </dgm:t>
    </dgm:pt>
    <dgm:pt modelId="{4AECC207-3D99-46F0-9D77-73E988720302}" type="parTrans" cxnId="{EEC42829-4083-4D61-898D-BC153FA6D1FE}">
      <dgm:prSet/>
      <dgm:spPr/>
      <dgm:t>
        <a:bodyPr/>
        <a:lstStyle/>
        <a:p>
          <a:endParaRPr lang="en-GB" b="0"/>
        </a:p>
      </dgm:t>
    </dgm:pt>
    <dgm:pt modelId="{57EC24DF-5C8B-4387-87B3-EFACAFFF70E1}" type="sibTrans" cxnId="{EEC42829-4083-4D61-898D-BC153FA6D1FE}">
      <dgm:prSet/>
      <dgm:spPr/>
      <dgm:t>
        <a:bodyPr/>
        <a:lstStyle/>
        <a:p>
          <a:endParaRPr lang="en-GB" b="0"/>
        </a:p>
      </dgm:t>
    </dgm:pt>
    <dgm:pt modelId="{14414A4C-3263-45D1-98E6-E4B4A3EECB9B}">
      <dgm:prSet/>
      <dgm:spPr/>
      <dgm:t>
        <a:bodyPr/>
        <a:lstStyle/>
        <a:p>
          <a:pPr algn="ctr" rtl="0"/>
          <a:r>
            <a:rPr lang="en-GB" b="0" dirty="0" smtClean="0"/>
            <a:t>Document</a:t>
          </a:r>
        </a:p>
      </dgm:t>
    </dgm:pt>
    <dgm:pt modelId="{5CACDC31-9023-4904-833A-7F441AA074BB}" type="parTrans" cxnId="{0F77F9B9-E013-4AED-B8AF-382C841C0787}">
      <dgm:prSet/>
      <dgm:spPr/>
      <dgm:t>
        <a:bodyPr/>
        <a:lstStyle/>
        <a:p>
          <a:endParaRPr lang="en-GB" b="0"/>
        </a:p>
      </dgm:t>
    </dgm:pt>
    <dgm:pt modelId="{67621D7A-8FBB-48C7-A391-E345113FC65A}" type="sibTrans" cxnId="{0F77F9B9-E013-4AED-B8AF-382C841C0787}">
      <dgm:prSet/>
      <dgm:spPr/>
      <dgm:t>
        <a:bodyPr/>
        <a:lstStyle/>
        <a:p>
          <a:endParaRPr lang="en-GB" b="0"/>
        </a:p>
      </dgm:t>
    </dgm:pt>
    <dgm:pt modelId="{E6D1ECAA-1FFC-4139-BFBD-A8783FD50E94}">
      <dgm:prSet/>
      <dgm:spPr/>
      <dgm:t>
        <a:bodyPr/>
        <a:lstStyle/>
        <a:p>
          <a:pPr rtl="0"/>
          <a:r>
            <a:rPr lang="en-GB" b="0" dirty="0" smtClean="0"/>
            <a:t>File Formats</a:t>
          </a:r>
        </a:p>
      </dgm:t>
    </dgm:pt>
    <dgm:pt modelId="{AAC78502-1203-493F-8E04-9A5E07A3E9F9}" type="parTrans" cxnId="{F5959557-D15D-4DCE-B12F-DC6D61BDCE98}">
      <dgm:prSet/>
      <dgm:spPr/>
      <dgm:t>
        <a:bodyPr/>
        <a:lstStyle/>
        <a:p>
          <a:endParaRPr lang="en-GB" b="0"/>
        </a:p>
      </dgm:t>
    </dgm:pt>
    <dgm:pt modelId="{41A392DB-E65A-4F0E-8484-E4CF971D1645}" type="sibTrans" cxnId="{F5959557-D15D-4DCE-B12F-DC6D61BDCE98}">
      <dgm:prSet/>
      <dgm:spPr/>
      <dgm:t>
        <a:bodyPr/>
        <a:lstStyle/>
        <a:p>
          <a:endParaRPr lang="en-GB" b="0"/>
        </a:p>
      </dgm:t>
    </dgm:pt>
    <dgm:pt modelId="{F455B581-0C97-4FE7-8523-F4792A9CC513}">
      <dgm:prSet/>
      <dgm:spPr/>
      <dgm:t>
        <a:bodyPr/>
        <a:lstStyle/>
        <a:p>
          <a:pPr rtl="0"/>
          <a:r>
            <a:rPr lang="en-GB" b="0" dirty="0" err="1" smtClean="0"/>
            <a:t>OpenCTM</a:t>
          </a:r>
          <a:endParaRPr lang="en-GB" b="0" dirty="0" smtClean="0"/>
        </a:p>
      </dgm:t>
    </dgm:pt>
    <dgm:pt modelId="{CAC875F3-0E24-4F61-B2D1-157824EAC107}" type="parTrans" cxnId="{5FF763F7-2436-46B1-BAEA-C4A15AB580D7}">
      <dgm:prSet/>
      <dgm:spPr/>
      <dgm:t>
        <a:bodyPr/>
        <a:lstStyle/>
        <a:p>
          <a:endParaRPr lang="en-GB" b="0"/>
        </a:p>
      </dgm:t>
    </dgm:pt>
    <dgm:pt modelId="{B1317518-96FB-4952-A630-0741C3C65F21}" type="sibTrans" cxnId="{5FF763F7-2436-46B1-BAEA-C4A15AB580D7}">
      <dgm:prSet/>
      <dgm:spPr/>
      <dgm:t>
        <a:bodyPr/>
        <a:lstStyle/>
        <a:p>
          <a:endParaRPr lang="en-GB" b="0"/>
        </a:p>
      </dgm:t>
    </dgm:pt>
    <dgm:pt modelId="{006C1B4A-E802-4A7C-8FEC-CA0B08A232B4}">
      <dgm:prSet/>
      <dgm:spPr/>
      <dgm:t>
        <a:bodyPr/>
        <a:lstStyle/>
        <a:p>
          <a:pPr rtl="0"/>
          <a:r>
            <a:rPr lang="en-GB" b="0" dirty="0" err="1" smtClean="0"/>
            <a:t>Webgl</a:t>
          </a:r>
          <a:r>
            <a:rPr lang="en-GB" b="0" dirty="0" smtClean="0"/>
            <a:t>-loader</a:t>
          </a:r>
        </a:p>
      </dgm:t>
    </dgm:pt>
    <dgm:pt modelId="{8FE6B35C-AFCC-461E-8A3B-672957F92997}" type="parTrans" cxnId="{549F5F97-2517-44FD-B328-C3F387951A6E}">
      <dgm:prSet/>
      <dgm:spPr/>
      <dgm:t>
        <a:bodyPr/>
        <a:lstStyle/>
        <a:p>
          <a:endParaRPr lang="en-GB" b="0"/>
        </a:p>
      </dgm:t>
    </dgm:pt>
    <dgm:pt modelId="{EC808BFE-866C-4E45-B1DF-34DB9CA1443D}" type="sibTrans" cxnId="{549F5F97-2517-44FD-B328-C3F387951A6E}">
      <dgm:prSet/>
      <dgm:spPr/>
      <dgm:t>
        <a:bodyPr/>
        <a:lstStyle/>
        <a:p>
          <a:endParaRPr lang="en-GB" b="0"/>
        </a:p>
      </dgm:t>
    </dgm:pt>
    <dgm:pt modelId="{7F33CCE1-02E3-43B5-B81F-209EEFECBE1D}">
      <dgm:prSet/>
      <dgm:spPr/>
      <dgm:t>
        <a:bodyPr/>
        <a:lstStyle/>
        <a:p>
          <a:pPr rtl="0"/>
          <a:r>
            <a:rPr lang="en-GB" b="0" dirty="0" smtClean="0"/>
            <a:t>Image Geometry</a:t>
          </a:r>
        </a:p>
      </dgm:t>
    </dgm:pt>
    <dgm:pt modelId="{7F578641-BC0E-44DE-8CE0-5D3A19EE2FD3}" type="parTrans" cxnId="{E7798F99-0FDD-4D4C-8B56-79753280C54E}">
      <dgm:prSet/>
      <dgm:spPr/>
      <dgm:t>
        <a:bodyPr/>
        <a:lstStyle/>
        <a:p>
          <a:endParaRPr lang="en-GB" b="0"/>
        </a:p>
      </dgm:t>
    </dgm:pt>
    <dgm:pt modelId="{F0D3E24A-19FC-4A69-9DB0-10A34B4B867F}" type="sibTrans" cxnId="{E7798F99-0FDD-4D4C-8B56-79753280C54E}">
      <dgm:prSet/>
      <dgm:spPr/>
      <dgm:t>
        <a:bodyPr/>
        <a:lstStyle/>
        <a:p>
          <a:endParaRPr lang="en-GB" b="0"/>
        </a:p>
      </dgm:t>
    </dgm:pt>
    <dgm:pt modelId="{CD7B5108-7C44-40C7-A769-A1F70FEC16BC}">
      <dgm:prSet/>
      <dgm:spPr/>
      <dgm:t>
        <a:bodyPr/>
        <a:lstStyle/>
        <a:p>
          <a:pPr rtl="0"/>
          <a:r>
            <a:rPr lang="en-GB" b="0" dirty="0" smtClean="0"/>
            <a:t>SIG</a:t>
          </a:r>
        </a:p>
      </dgm:t>
    </dgm:pt>
    <dgm:pt modelId="{97D639C6-C578-4EFA-A844-A4BCB78E9377}" type="parTrans" cxnId="{B3FA4A72-262A-4929-8B35-350DBE034560}">
      <dgm:prSet/>
      <dgm:spPr/>
      <dgm:t>
        <a:bodyPr/>
        <a:lstStyle/>
        <a:p>
          <a:endParaRPr lang="en-GB" b="0"/>
        </a:p>
      </dgm:t>
    </dgm:pt>
    <dgm:pt modelId="{F4D5AAE7-A74B-4B57-901B-84AE8F277F4C}" type="sibTrans" cxnId="{B3FA4A72-262A-4929-8B35-350DBE034560}">
      <dgm:prSet/>
      <dgm:spPr/>
      <dgm:t>
        <a:bodyPr/>
        <a:lstStyle/>
        <a:p>
          <a:endParaRPr lang="en-GB" b="0"/>
        </a:p>
      </dgm:t>
    </dgm:pt>
    <dgm:pt modelId="{392553F1-EF44-4314-A576-96CA83EF1B9E}" type="pres">
      <dgm:prSet presAssocID="{8259C064-4EA9-498C-9B1F-C6288CD5154C}" presName="hierChild1" presStyleCnt="0">
        <dgm:presLayoutVars>
          <dgm:orgChart val="1"/>
          <dgm:chPref val="1"/>
          <dgm:dir/>
          <dgm:animOne val="branch"/>
          <dgm:animLvl val="lvl"/>
          <dgm:resizeHandles/>
        </dgm:presLayoutVars>
      </dgm:prSet>
      <dgm:spPr/>
      <dgm:t>
        <a:bodyPr/>
        <a:lstStyle/>
        <a:p>
          <a:endParaRPr lang="en-GB"/>
        </a:p>
      </dgm:t>
    </dgm:pt>
    <dgm:pt modelId="{E810CFF7-0E9A-4CA6-9C73-6E72690A1DDB}" type="pres">
      <dgm:prSet presAssocID="{FEA9359D-468F-47DC-93AB-BDBCA4523566}" presName="hierRoot1" presStyleCnt="0">
        <dgm:presLayoutVars>
          <dgm:hierBranch val="init"/>
        </dgm:presLayoutVars>
      </dgm:prSet>
      <dgm:spPr/>
      <dgm:t>
        <a:bodyPr/>
        <a:lstStyle/>
        <a:p>
          <a:endParaRPr lang="en-GB"/>
        </a:p>
      </dgm:t>
    </dgm:pt>
    <dgm:pt modelId="{679B0E29-54E1-422F-817E-0FAA78CDEBF4}" type="pres">
      <dgm:prSet presAssocID="{FEA9359D-468F-47DC-93AB-BDBCA4523566}" presName="rootComposite1" presStyleCnt="0"/>
      <dgm:spPr/>
      <dgm:t>
        <a:bodyPr/>
        <a:lstStyle/>
        <a:p>
          <a:endParaRPr lang="en-GB"/>
        </a:p>
      </dgm:t>
    </dgm:pt>
    <dgm:pt modelId="{43B9C5D6-A9B4-4419-A4B5-E307F4A608A2}" type="pres">
      <dgm:prSet presAssocID="{FEA9359D-468F-47DC-93AB-BDBCA4523566}" presName="rootText1" presStyleLbl="node0" presStyleIdx="0" presStyleCnt="1">
        <dgm:presLayoutVars>
          <dgm:chPref val="3"/>
        </dgm:presLayoutVars>
      </dgm:prSet>
      <dgm:spPr>
        <a:prstGeom prst="roundRect">
          <a:avLst/>
        </a:prstGeom>
      </dgm:spPr>
      <dgm:t>
        <a:bodyPr/>
        <a:lstStyle/>
        <a:p>
          <a:endParaRPr lang="en-GB"/>
        </a:p>
      </dgm:t>
    </dgm:pt>
    <dgm:pt modelId="{38124849-0576-4D9F-9ED3-22A1549C178B}" type="pres">
      <dgm:prSet presAssocID="{FEA9359D-468F-47DC-93AB-BDBCA4523566}" presName="rootConnector1" presStyleLbl="node1" presStyleIdx="0" presStyleCnt="0"/>
      <dgm:spPr/>
      <dgm:t>
        <a:bodyPr/>
        <a:lstStyle/>
        <a:p>
          <a:endParaRPr lang="en-GB"/>
        </a:p>
      </dgm:t>
    </dgm:pt>
    <dgm:pt modelId="{248E826B-28D9-4398-84E7-F7BB758A7B2D}" type="pres">
      <dgm:prSet presAssocID="{FEA9359D-468F-47DC-93AB-BDBCA4523566}" presName="hierChild2" presStyleCnt="0"/>
      <dgm:spPr/>
      <dgm:t>
        <a:bodyPr/>
        <a:lstStyle/>
        <a:p>
          <a:endParaRPr lang="en-GB"/>
        </a:p>
      </dgm:t>
    </dgm:pt>
    <dgm:pt modelId="{87D3345A-8445-4ADA-B9F9-91C428D8D650}" type="pres">
      <dgm:prSet presAssocID="{0D4A4CBD-8B24-4A2A-878D-6B890F6340D3}" presName="Name37" presStyleLbl="parChTrans1D2" presStyleIdx="0" presStyleCnt="2"/>
      <dgm:spPr/>
      <dgm:t>
        <a:bodyPr/>
        <a:lstStyle/>
        <a:p>
          <a:endParaRPr lang="en-GB"/>
        </a:p>
      </dgm:t>
    </dgm:pt>
    <dgm:pt modelId="{F312114B-4295-434C-B947-5C5A8B3A8ABF}" type="pres">
      <dgm:prSet presAssocID="{DA4873E4-1AD6-4F4C-B7CA-D94BCB5A7676}" presName="hierRoot2" presStyleCnt="0">
        <dgm:presLayoutVars>
          <dgm:hierBranch val="init"/>
        </dgm:presLayoutVars>
      </dgm:prSet>
      <dgm:spPr/>
      <dgm:t>
        <a:bodyPr/>
        <a:lstStyle/>
        <a:p>
          <a:endParaRPr lang="en-GB"/>
        </a:p>
      </dgm:t>
    </dgm:pt>
    <dgm:pt modelId="{E6F9E14A-1204-46E3-A6EE-44B37889E8B0}" type="pres">
      <dgm:prSet presAssocID="{DA4873E4-1AD6-4F4C-B7CA-D94BCB5A7676}" presName="rootComposite" presStyleCnt="0"/>
      <dgm:spPr/>
      <dgm:t>
        <a:bodyPr/>
        <a:lstStyle/>
        <a:p>
          <a:endParaRPr lang="en-GB"/>
        </a:p>
      </dgm:t>
    </dgm:pt>
    <dgm:pt modelId="{44C2B2EE-E0F3-4101-9C16-A359B6021333}" type="pres">
      <dgm:prSet presAssocID="{DA4873E4-1AD6-4F4C-B7CA-D94BCB5A7676}" presName="rootText" presStyleLbl="node2" presStyleIdx="0" presStyleCnt="2">
        <dgm:presLayoutVars>
          <dgm:chPref val="3"/>
        </dgm:presLayoutVars>
      </dgm:prSet>
      <dgm:spPr>
        <a:prstGeom prst="roundRect">
          <a:avLst/>
        </a:prstGeom>
      </dgm:spPr>
      <dgm:t>
        <a:bodyPr/>
        <a:lstStyle/>
        <a:p>
          <a:endParaRPr lang="en-GB"/>
        </a:p>
      </dgm:t>
    </dgm:pt>
    <dgm:pt modelId="{E6ED2741-3EFB-434B-AE68-70D317C33CC2}" type="pres">
      <dgm:prSet presAssocID="{DA4873E4-1AD6-4F4C-B7CA-D94BCB5A7676}" presName="rootConnector" presStyleLbl="node2" presStyleIdx="0" presStyleCnt="2"/>
      <dgm:spPr/>
      <dgm:t>
        <a:bodyPr/>
        <a:lstStyle/>
        <a:p>
          <a:endParaRPr lang="en-GB"/>
        </a:p>
      </dgm:t>
    </dgm:pt>
    <dgm:pt modelId="{152DAAF7-5D62-4751-AA28-98814F62C979}" type="pres">
      <dgm:prSet presAssocID="{DA4873E4-1AD6-4F4C-B7CA-D94BCB5A7676}" presName="hierChild4" presStyleCnt="0"/>
      <dgm:spPr/>
      <dgm:t>
        <a:bodyPr/>
        <a:lstStyle/>
        <a:p>
          <a:endParaRPr lang="en-GB"/>
        </a:p>
      </dgm:t>
    </dgm:pt>
    <dgm:pt modelId="{6ADDC8A6-2988-430A-AF73-A5BAD35047A9}" type="pres">
      <dgm:prSet presAssocID="{5CACDC31-9023-4904-833A-7F441AA074BB}" presName="Name37" presStyleLbl="parChTrans1D3" presStyleIdx="0" presStyleCnt="6"/>
      <dgm:spPr/>
      <dgm:t>
        <a:bodyPr/>
        <a:lstStyle/>
        <a:p>
          <a:endParaRPr lang="en-GB"/>
        </a:p>
      </dgm:t>
    </dgm:pt>
    <dgm:pt modelId="{475F86B5-0050-47D9-8654-CF2B8B80DB18}" type="pres">
      <dgm:prSet presAssocID="{14414A4C-3263-45D1-98E6-E4B4A3EECB9B}" presName="hierRoot2" presStyleCnt="0">
        <dgm:presLayoutVars>
          <dgm:hierBranch val="init"/>
        </dgm:presLayoutVars>
      </dgm:prSet>
      <dgm:spPr/>
      <dgm:t>
        <a:bodyPr/>
        <a:lstStyle/>
        <a:p>
          <a:endParaRPr lang="en-GB"/>
        </a:p>
      </dgm:t>
    </dgm:pt>
    <dgm:pt modelId="{019358C8-9375-4A68-8142-426D797F03B9}" type="pres">
      <dgm:prSet presAssocID="{14414A4C-3263-45D1-98E6-E4B4A3EECB9B}" presName="rootComposite" presStyleCnt="0"/>
      <dgm:spPr/>
      <dgm:t>
        <a:bodyPr/>
        <a:lstStyle/>
        <a:p>
          <a:endParaRPr lang="en-GB"/>
        </a:p>
      </dgm:t>
    </dgm:pt>
    <dgm:pt modelId="{2709C965-6598-45B6-9E76-32B50C569C36}" type="pres">
      <dgm:prSet presAssocID="{14414A4C-3263-45D1-98E6-E4B4A3EECB9B}" presName="rootText" presStyleLbl="node3" presStyleIdx="0" presStyleCnt="6">
        <dgm:presLayoutVars>
          <dgm:chPref val="3"/>
        </dgm:presLayoutVars>
      </dgm:prSet>
      <dgm:spPr>
        <a:prstGeom prst="roundRect">
          <a:avLst/>
        </a:prstGeom>
      </dgm:spPr>
      <dgm:t>
        <a:bodyPr/>
        <a:lstStyle/>
        <a:p>
          <a:endParaRPr lang="en-GB"/>
        </a:p>
      </dgm:t>
    </dgm:pt>
    <dgm:pt modelId="{6B1C3BEE-4004-4466-B360-BAC79817943C}" type="pres">
      <dgm:prSet presAssocID="{14414A4C-3263-45D1-98E6-E4B4A3EECB9B}" presName="rootConnector" presStyleLbl="node3" presStyleIdx="0" presStyleCnt="6"/>
      <dgm:spPr/>
      <dgm:t>
        <a:bodyPr/>
        <a:lstStyle/>
        <a:p>
          <a:endParaRPr lang="en-GB"/>
        </a:p>
      </dgm:t>
    </dgm:pt>
    <dgm:pt modelId="{2920094E-7E07-4808-92EE-54AA34A163ED}" type="pres">
      <dgm:prSet presAssocID="{14414A4C-3263-45D1-98E6-E4B4A3EECB9B}" presName="hierChild4" presStyleCnt="0"/>
      <dgm:spPr/>
      <dgm:t>
        <a:bodyPr/>
        <a:lstStyle/>
        <a:p>
          <a:endParaRPr lang="en-GB"/>
        </a:p>
      </dgm:t>
    </dgm:pt>
    <dgm:pt modelId="{BEF849A5-5075-48F9-8DB2-EB66487120BD}" type="pres">
      <dgm:prSet presAssocID="{2F15B655-83E4-4A8A-AC1B-88C330BA947C}" presName="Name37" presStyleLbl="parChTrans1D4" presStyleIdx="0" presStyleCnt="12"/>
      <dgm:spPr/>
      <dgm:t>
        <a:bodyPr/>
        <a:lstStyle/>
        <a:p>
          <a:endParaRPr lang="en-GB"/>
        </a:p>
      </dgm:t>
    </dgm:pt>
    <dgm:pt modelId="{BC079959-C8E7-4A66-8CAE-CCB2FEBFF67C}" type="pres">
      <dgm:prSet presAssocID="{3F4DA2D9-87D6-4104-BED2-CFCEFD8987D2}" presName="hierRoot2" presStyleCnt="0">
        <dgm:presLayoutVars>
          <dgm:hierBranch val="init"/>
        </dgm:presLayoutVars>
      </dgm:prSet>
      <dgm:spPr/>
      <dgm:t>
        <a:bodyPr/>
        <a:lstStyle/>
        <a:p>
          <a:endParaRPr lang="en-GB"/>
        </a:p>
      </dgm:t>
    </dgm:pt>
    <dgm:pt modelId="{1A9E2896-01BE-4A35-92FE-CFB1D8CE380A}" type="pres">
      <dgm:prSet presAssocID="{3F4DA2D9-87D6-4104-BED2-CFCEFD8987D2}" presName="rootComposite" presStyleCnt="0"/>
      <dgm:spPr/>
      <dgm:t>
        <a:bodyPr/>
        <a:lstStyle/>
        <a:p>
          <a:endParaRPr lang="en-GB"/>
        </a:p>
      </dgm:t>
    </dgm:pt>
    <dgm:pt modelId="{6AF93387-D39A-45BE-9E87-775C27F71220}" type="pres">
      <dgm:prSet presAssocID="{3F4DA2D9-87D6-4104-BED2-CFCEFD8987D2}" presName="rootText" presStyleLbl="node4" presStyleIdx="0" presStyleCnt="12">
        <dgm:presLayoutVars>
          <dgm:chPref val="3"/>
        </dgm:presLayoutVars>
      </dgm:prSet>
      <dgm:spPr>
        <a:prstGeom prst="roundRect">
          <a:avLst/>
        </a:prstGeom>
      </dgm:spPr>
      <dgm:t>
        <a:bodyPr/>
        <a:lstStyle/>
        <a:p>
          <a:endParaRPr lang="en-GB"/>
        </a:p>
      </dgm:t>
    </dgm:pt>
    <dgm:pt modelId="{1541B746-9AA1-45A3-82A3-A1223FFB9F3D}" type="pres">
      <dgm:prSet presAssocID="{3F4DA2D9-87D6-4104-BED2-CFCEFD8987D2}" presName="rootConnector" presStyleLbl="node4" presStyleIdx="0" presStyleCnt="12"/>
      <dgm:spPr/>
      <dgm:t>
        <a:bodyPr/>
        <a:lstStyle/>
        <a:p>
          <a:endParaRPr lang="en-GB"/>
        </a:p>
      </dgm:t>
    </dgm:pt>
    <dgm:pt modelId="{6E21369E-14C0-4DC7-B933-31B8CE72583C}" type="pres">
      <dgm:prSet presAssocID="{3F4DA2D9-87D6-4104-BED2-CFCEFD8987D2}" presName="hierChild4" presStyleCnt="0"/>
      <dgm:spPr/>
      <dgm:t>
        <a:bodyPr/>
        <a:lstStyle/>
        <a:p>
          <a:endParaRPr lang="en-GB"/>
        </a:p>
      </dgm:t>
    </dgm:pt>
    <dgm:pt modelId="{7B40BA41-60CC-401A-BD52-D395F8AB0CBE}" type="pres">
      <dgm:prSet presAssocID="{3F4DA2D9-87D6-4104-BED2-CFCEFD8987D2}" presName="hierChild5" presStyleCnt="0"/>
      <dgm:spPr/>
      <dgm:t>
        <a:bodyPr/>
        <a:lstStyle/>
        <a:p>
          <a:endParaRPr lang="en-GB"/>
        </a:p>
      </dgm:t>
    </dgm:pt>
    <dgm:pt modelId="{C02F3054-9888-4168-A9BF-C9D37DE11C8E}" type="pres">
      <dgm:prSet presAssocID="{7B828FD2-6EBB-4FA4-B8C6-D364F90E9ED2}" presName="Name37" presStyleLbl="parChTrans1D4" presStyleIdx="1" presStyleCnt="12"/>
      <dgm:spPr/>
      <dgm:t>
        <a:bodyPr/>
        <a:lstStyle/>
        <a:p>
          <a:endParaRPr lang="en-GB"/>
        </a:p>
      </dgm:t>
    </dgm:pt>
    <dgm:pt modelId="{495C4705-257F-44CE-B2A7-9C840FE0347D}" type="pres">
      <dgm:prSet presAssocID="{55161BEA-B9A6-4F08-99CA-046230736577}" presName="hierRoot2" presStyleCnt="0">
        <dgm:presLayoutVars>
          <dgm:hierBranch val="init"/>
        </dgm:presLayoutVars>
      </dgm:prSet>
      <dgm:spPr/>
      <dgm:t>
        <a:bodyPr/>
        <a:lstStyle/>
        <a:p>
          <a:endParaRPr lang="en-GB"/>
        </a:p>
      </dgm:t>
    </dgm:pt>
    <dgm:pt modelId="{6D8C7779-A247-42F6-B669-080340C84BF4}" type="pres">
      <dgm:prSet presAssocID="{55161BEA-B9A6-4F08-99CA-046230736577}" presName="rootComposite" presStyleCnt="0"/>
      <dgm:spPr/>
      <dgm:t>
        <a:bodyPr/>
        <a:lstStyle/>
        <a:p>
          <a:endParaRPr lang="en-GB"/>
        </a:p>
      </dgm:t>
    </dgm:pt>
    <dgm:pt modelId="{7806DB7D-22E6-4528-AD7A-55F96A2ECB85}" type="pres">
      <dgm:prSet presAssocID="{55161BEA-B9A6-4F08-99CA-046230736577}" presName="rootText" presStyleLbl="node4" presStyleIdx="1" presStyleCnt="12">
        <dgm:presLayoutVars>
          <dgm:chPref val="3"/>
        </dgm:presLayoutVars>
      </dgm:prSet>
      <dgm:spPr>
        <a:prstGeom prst="roundRect">
          <a:avLst/>
        </a:prstGeom>
      </dgm:spPr>
      <dgm:t>
        <a:bodyPr/>
        <a:lstStyle/>
        <a:p>
          <a:endParaRPr lang="en-GB"/>
        </a:p>
      </dgm:t>
    </dgm:pt>
    <dgm:pt modelId="{EAE9A22E-2A5E-450D-A16A-306A26326FF8}" type="pres">
      <dgm:prSet presAssocID="{55161BEA-B9A6-4F08-99CA-046230736577}" presName="rootConnector" presStyleLbl="node4" presStyleIdx="1" presStyleCnt="12"/>
      <dgm:spPr/>
      <dgm:t>
        <a:bodyPr/>
        <a:lstStyle/>
        <a:p>
          <a:endParaRPr lang="en-GB"/>
        </a:p>
      </dgm:t>
    </dgm:pt>
    <dgm:pt modelId="{BA01D426-A87A-4F8C-8387-CAAB8680C7BB}" type="pres">
      <dgm:prSet presAssocID="{55161BEA-B9A6-4F08-99CA-046230736577}" presName="hierChild4" presStyleCnt="0"/>
      <dgm:spPr/>
      <dgm:t>
        <a:bodyPr/>
        <a:lstStyle/>
        <a:p>
          <a:endParaRPr lang="en-GB"/>
        </a:p>
      </dgm:t>
    </dgm:pt>
    <dgm:pt modelId="{EF4B6A2E-57F5-4E71-A489-55BAD1EC1D46}" type="pres">
      <dgm:prSet presAssocID="{55161BEA-B9A6-4F08-99CA-046230736577}" presName="hierChild5" presStyleCnt="0"/>
      <dgm:spPr/>
      <dgm:t>
        <a:bodyPr/>
        <a:lstStyle/>
        <a:p>
          <a:endParaRPr lang="en-GB"/>
        </a:p>
      </dgm:t>
    </dgm:pt>
    <dgm:pt modelId="{5A9E950F-B506-499D-949C-EBC6837D7517}" type="pres">
      <dgm:prSet presAssocID="{14414A4C-3263-45D1-98E6-E4B4A3EECB9B}" presName="hierChild5" presStyleCnt="0"/>
      <dgm:spPr/>
      <dgm:t>
        <a:bodyPr/>
        <a:lstStyle/>
        <a:p>
          <a:endParaRPr lang="en-GB"/>
        </a:p>
      </dgm:t>
    </dgm:pt>
    <dgm:pt modelId="{CCF6BA51-7ED0-484D-BEF7-1EC9D5DB9068}" type="pres">
      <dgm:prSet presAssocID="{7BD1E97A-5D72-482D-AD4D-340919C1456F}" presName="Name37" presStyleLbl="parChTrans1D3" presStyleIdx="1" presStyleCnt="6"/>
      <dgm:spPr/>
      <dgm:t>
        <a:bodyPr/>
        <a:lstStyle/>
        <a:p>
          <a:endParaRPr lang="en-GB"/>
        </a:p>
      </dgm:t>
    </dgm:pt>
    <dgm:pt modelId="{641FD126-B7D0-44E4-BE9D-83EBBE870C13}" type="pres">
      <dgm:prSet presAssocID="{C2AAE17F-38FE-4789-BC55-83198407E687}" presName="hierRoot2" presStyleCnt="0">
        <dgm:presLayoutVars>
          <dgm:hierBranch val="init"/>
        </dgm:presLayoutVars>
      </dgm:prSet>
      <dgm:spPr/>
      <dgm:t>
        <a:bodyPr/>
        <a:lstStyle/>
        <a:p>
          <a:endParaRPr lang="en-GB"/>
        </a:p>
      </dgm:t>
    </dgm:pt>
    <dgm:pt modelId="{F3A56118-9332-4B0B-8769-A5C973E175DE}" type="pres">
      <dgm:prSet presAssocID="{C2AAE17F-38FE-4789-BC55-83198407E687}" presName="rootComposite" presStyleCnt="0"/>
      <dgm:spPr/>
      <dgm:t>
        <a:bodyPr/>
        <a:lstStyle/>
        <a:p>
          <a:endParaRPr lang="en-GB"/>
        </a:p>
      </dgm:t>
    </dgm:pt>
    <dgm:pt modelId="{BDFC5D6F-8B5E-476F-B20C-983D09F4A542}" type="pres">
      <dgm:prSet presAssocID="{C2AAE17F-38FE-4789-BC55-83198407E687}" presName="rootText" presStyleLbl="node3" presStyleIdx="1" presStyleCnt="6">
        <dgm:presLayoutVars>
          <dgm:chPref val="3"/>
        </dgm:presLayoutVars>
      </dgm:prSet>
      <dgm:spPr>
        <a:prstGeom prst="roundRect">
          <a:avLst/>
        </a:prstGeom>
      </dgm:spPr>
      <dgm:t>
        <a:bodyPr/>
        <a:lstStyle/>
        <a:p>
          <a:endParaRPr lang="en-GB"/>
        </a:p>
      </dgm:t>
    </dgm:pt>
    <dgm:pt modelId="{43F5C560-7AB4-41F6-A548-848A766AB484}" type="pres">
      <dgm:prSet presAssocID="{C2AAE17F-38FE-4789-BC55-83198407E687}" presName="rootConnector" presStyleLbl="node3" presStyleIdx="1" presStyleCnt="6"/>
      <dgm:spPr/>
      <dgm:t>
        <a:bodyPr/>
        <a:lstStyle/>
        <a:p>
          <a:endParaRPr lang="en-GB"/>
        </a:p>
      </dgm:t>
    </dgm:pt>
    <dgm:pt modelId="{FB2C548F-4E97-4493-AFA5-24192F1B5BCC}" type="pres">
      <dgm:prSet presAssocID="{C2AAE17F-38FE-4789-BC55-83198407E687}" presName="hierChild4" presStyleCnt="0"/>
      <dgm:spPr/>
      <dgm:t>
        <a:bodyPr/>
        <a:lstStyle/>
        <a:p>
          <a:endParaRPr lang="en-GB"/>
        </a:p>
      </dgm:t>
    </dgm:pt>
    <dgm:pt modelId="{000EAEFD-A83B-40C5-BE8A-6A11BAEBF9AF}" type="pres">
      <dgm:prSet presAssocID="{0084941D-8517-471C-85BE-721D3C27FC47}" presName="Name37" presStyleLbl="parChTrans1D4" presStyleIdx="2" presStyleCnt="12"/>
      <dgm:spPr/>
      <dgm:t>
        <a:bodyPr/>
        <a:lstStyle/>
        <a:p>
          <a:endParaRPr lang="en-GB"/>
        </a:p>
      </dgm:t>
    </dgm:pt>
    <dgm:pt modelId="{4D268F3F-CA4C-4F18-A7FE-A42203549928}" type="pres">
      <dgm:prSet presAssocID="{79424534-0A7B-4CC7-83B7-EF7EEB5A4766}" presName="hierRoot2" presStyleCnt="0">
        <dgm:presLayoutVars>
          <dgm:hierBranch val="init"/>
        </dgm:presLayoutVars>
      </dgm:prSet>
      <dgm:spPr/>
      <dgm:t>
        <a:bodyPr/>
        <a:lstStyle/>
        <a:p>
          <a:endParaRPr lang="en-GB"/>
        </a:p>
      </dgm:t>
    </dgm:pt>
    <dgm:pt modelId="{F4FEBFE8-6761-4CEF-AA84-9B40B824D052}" type="pres">
      <dgm:prSet presAssocID="{79424534-0A7B-4CC7-83B7-EF7EEB5A4766}" presName="rootComposite" presStyleCnt="0"/>
      <dgm:spPr/>
      <dgm:t>
        <a:bodyPr/>
        <a:lstStyle/>
        <a:p>
          <a:endParaRPr lang="en-GB"/>
        </a:p>
      </dgm:t>
    </dgm:pt>
    <dgm:pt modelId="{B95F7EB1-B8D8-412F-821B-87F1302855BC}" type="pres">
      <dgm:prSet presAssocID="{79424534-0A7B-4CC7-83B7-EF7EEB5A4766}" presName="rootText" presStyleLbl="node4" presStyleIdx="2" presStyleCnt="12">
        <dgm:presLayoutVars>
          <dgm:chPref val="3"/>
        </dgm:presLayoutVars>
      </dgm:prSet>
      <dgm:spPr>
        <a:prstGeom prst="roundRect">
          <a:avLst/>
        </a:prstGeom>
      </dgm:spPr>
      <dgm:t>
        <a:bodyPr/>
        <a:lstStyle/>
        <a:p>
          <a:endParaRPr lang="en-GB"/>
        </a:p>
      </dgm:t>
    </dgm:pt>
    <dgm:pt modelId="{15696A8A-77CB-4EA7-8642-951FE5937A8C}" type="pres">
      <dgm:prSet presAssocID="{79424534-0A7B-4CC7-83B7-EF7EEB5A4766}" presName="rootConnector" presStyleLbl="node4" presStyleIdx="2" presStyleCnt="12"/>
      <dgm:spPr/>
      <dgm:t>
        <a:bodyPr/>
        <a:lstStyle/>
        <a:p>
          <a:endParaRPr lang="en-GB"/>
        </a:p>
      </dgm:t>
    </dgm:pt>
    <dgm:pt modelId="{F12E3AFB-4DBC-41E9-8421-B4FBDA2178EF}" type="pres">
      <dgm:prSet presAssocID="{79424534-0A7B-4CC7-83B7-EF7EEB5A4766}" presName="hierChild4" presStyleCnt="0"/>
      <dgm:spPr/>
      <dgm:t>
        <a:bodyPr/>
        <a:lstStyle/>
        <a:p>
          <a:endParaRPr lang="en-GB"/>
        </a:p>
      </dgm:t>
    </dgm:pt>
    <dgm:pt modelId="{3C571C58-EB79-4686-83C3-D82051AF6A8C}" type="pres">
      <dgm:prSet presAssocID="{79424534-0A7B-4CC7-83B7-EF7EEB5A4766}" presName="hierChild5" presStyleCnt="0"/>
      <dgm:spPr/>
      <dgm:t>
        <a:bodyPr/>
        <a:lstStyle/>
        <a:p>
          <a:endParaRPr lang="en-GB"/>
        </a:p>
      </dgm:t>
    </dgm:pt>
    <dgm:pt modelId="{9439675E-FD28-4F9C-B9A0-06C905D52096}" type="pres">
      <dgm:prSet presAssocID="{473EF2AD-84E3-44FD-A7E2-28A46468A669}" presName="Name37" presStyleLbl="parChTrans1D4" presStyleIdx="3" presStyleCnt="12"/>
      <dgm:spPr/>
      <dgm:t>
        <a:bodyPr/>
        <a:lstStyle/>
        <a:p>
          <a:endParaRPr lang="en-GB"/>
        </a:p>
      </dgm:t>
    </dgm:pt>
    <dgm:pt modelId="{7F3AD5C6-9814-488D-AD6B-4EA4BA58E1EA}" type="pres">
      <dgm:prSet presAssocID="{467DB0B5-AE0D-46CB-9629-EFAB9B122820}" presName="hierRoot2" presStyleCnt="0">
        <dgm:presLayoutVars>
          <dgm:hierBranch val="init"/>
        </dgm:presLayoutVars>
      </dgm:prSet>
      <dgm:spPr/>
      <dgm:t>
        <a:bodyPr/>
        <a:lstStyle/>
        <a:p>
          <a:endParaRPr lang="en-GB"/>
        </a:p>
      </dgm:t>
    </dgm:pt>
    <dgm:pt modelId="{1C093CE2-DAA0-4D08-8490-A714A06A3C34}" type="pres">
      <dgm:prSet presAssocID="{467DB0B5-AE0D-46CB-9629-EFAB9B122820}" presName="rootComposite" presStyleCnt="0"/>
      <dgm:spPr/>
      <dgm:t>
        <a:bodyPr/>
        <a:lstStyle/>
        <a:p>
          <a:endParaRPr lang="en-GB"/>
        </a:p>
      </dgm:t>
    </dgm:pt>
    <dgm:pt modelId="{884B3303-4EB4-4A82-803E-05C68FF972C3}" type="pres">
      <dgm:prSet presAssocID="{467DB0B5-AE0D-46CB-9629-EFAB9B122820}" presName="rootText" presStyleLbl="node4" presStyleIdx="3" presStyleCnt="12">
        <dgm:presLayoutVars>
          <dgm:chPref val="3"/>
        </dgm:presLayoutVars>
      </dgm:prSet>
      <dgm:spPr>
        <a:prstGeom prst="roundRect">
          <a:avLst/>
        </a:prstGeom>
      </dgm:spPr>
      <dgm:t>
        <a:bodyPr/>
        <a:lstStyle/>
        <a:p>
          <a:endParaRPr lang="en-GB"/>
        </a:p>
      </dgm:t>
    </dgm:pt>
    <dgm:pt modelId="{CAADC404-A7CC-49AC-A928-7C0827B9DBC1}" type="pres">
      <dgm:prSet presAssocID="{467DB0B5-AE0D-46CB-9629-EFAB9B122820}" presName="rootConnector" presStyleLbl="node4" presStyleIdx="3" presStyleCnt="12"/>
      <dgm:spPr/>
      <dgm:t>
        <a:bodyPr/>
        <a:lstStyle/>
        <a:p>
          <a:endParaRPr lang="en-GB"/>
        </a:p>
      </dgm:t>
    </dgm:pt>
    <dgm:pt modelId="{78652EC8-9F02-42CA-8BA9-71D9240BC8A9}" type="pres">
      <dgm:prSet presAssocID="{467DB0B5-AE0D-46CB-9629-EFAB9B122820}" presName="hierChild4" presStyleCnt="0"/>
      <dgm:spPr/>
      <dgm:t>
        <a:bodyPr/>
        <a:lstStyle/>
        <a:p>
          <a:endParaRPr lang="en-GB"/>
        </a:p>
      </dgm:t>
    </dgm:pt>
    <dgm:pt modelId="{1C5E6588-2AD7-4707-BA73-C3002F45AD39}" type="pres">
      <dgm:prSet presAssocID="{467DB0B5-AE0D-46CB-9629-EFAB9B122820}" presName="hierChild5" presStyleCnt="0"/>
      <dgm:spPr/>
      <dgm:t>
        <a:bodyPr/>
        <a:lstStyle/>
        <a:p>
          <a:endParaRPr lang="en-GB"/>
        </a:p>
      </dgm:t>
    </dgm:pt>
    <dgm:pt modelId="{C239C9C3-0653-47C2-9B77-16ED1FF47C9C}" type="pres">
      <dgm:prSet presAssocID="{C2AAE17F-38FE-4789-BC55-83198407E687}" presName="hierChild5" presStyleCnt="0"/>
      <dgm:spPr/>
      <dgm:t>
        <a:bodyPr/>
        <a:lstStyle/>
        <a:p>
          <a:endParaRPr lang="en-GB"/>
        </a:p>
      </dgm:t>
    </dgm:pt>
    <dgm:pt modelId="{5A3D5690-552D-4C54-B07D-A7D0792F3B1F}" type="pres">
      <dgm:prSet presAssocID="{DA4873E4-1AD6-4F4C-B7CA-D94BCB5A7676}" presName="hierChild5" presStyleCnt="0"/>
      <dgm:spPr/>
      <dgm:t>
        <a:bodyPr/>
        <a:lstStyle/>
        <a:p>
          <a:endParaRPr lang="en-GB"/>
        </a:p>
      </dgm:t>
    </dgm:pt>
    <dgm:pt modelId="{12EE5C1C-B271-4913-BEA0-B19D70A624FA}" type="pres">
      <dgm:prSet presAssocID="{213B839B-F622-4771-AEC0-777D53AA4EA3}" presName="Name37" presStyleLbl="parChTrans1D2" presStyleIdx="1" presStyleCnt="2"/>
      <dgm:spPr/>
      <dgm:t>
        <a:bodyPr/>
        <a:lstStyle/>
        <a:p>
          <a:endParaRPr lang="en-GB"/>
        </a:p>
      </dgm:t>
    </dgm:pt>
    <dgm:pt modelId="{BCEBE085-47CA-4BAC-9074-40DED946D2CF}" type="pres">
      <dgm:prSet presAssocID="{D2BA5895-0D4D-46DB-99F5-F9B1221820B7}" presName="hierRoot2" presStyleCnt="0">
        <dgm:presLayoutVars>
          <dgm:hierBranch val="init"/>
        </dgm:presLayoutVars>
      </dgm:prSet>
      <dgm:spPr/>
      <dgm:t>
        <a:bodyPr/>
        <a:lstStyle/>
        <a:p>
          <a:endParaRPr lang="en-GB"/>
        </a:p>
      </dgm:t>
    </dgm:pt>
    <dgm:pt modelId="{23202BFE-0DA3-47F5-9703-B377E9C80965}" type="pres">
      <dgm:prSet presAssocID="{D2BA5895-0D4D-46DB-99F5-F9B1221820B7}" presName="rootComposite" presStyleCnt="0"/>
      <dgm:spPr/>
      <dgm:t>
        <a:bodyPr/>
        <a:lstStyle/>
        <a:p>
          <a:endParaRPr lang="en-GB"/>
        </a:p>
      </dgm:t>
    </dgm:pt>
    <dgm:pt modelId="{EB01C773-309F-491D-872A-24AC838F53C8}" type="pres">
      <dgm:prSet presAssocID="{D2BA5895-0D4D-46DB-99F5-F9B1221820B7}" presName="rootText" presStyleLbl="node2" presStyleIdx="1" presStyleCnt="2">
        <dgm:presLayoutVars>
          <dgm:chPref val="3"/>
        </dgm:presLayoutVars>
      </dgm:prSet>
      <dgm:spPr>
        <a:prstGeom prst="roundRect">
          <a:avLst/>
        </a:prstGeom>
      </dgm:spPr>
      <dgm:t>
        <a:bodyPr/>
        <a:lstStyle/>
        <a:p>
          <a:endParaRPr lang="en-GB"/>
        </a:p>
      </dgm:t>
    </dgm:pt>
    <dgm:pt modelId="{DB9AD62D-1A8A-4F8F-86A9-910AD1F04043}" type="pres">
      <dgm:prSet presAssocID="{D2BA5895-0D4D-46DB-99F5-F9B1221820B7}" presName="rootConnector" presStyleLbl="node2" presStyleIdx="1" presStyleCnt="2"/>
      <dgm:spPr/>
      <dgm:t>
        <a:bodyPr/>
        <a:lstStyle/>
        <a:p>
          <a:endParaRPr lang="en-GB"/>
        </a:p>
      </dgm:t>
    </dgm:pt>
    <dgm:pt modelId="{050FE960-D9BD-41E4-8157-B8064BC8DBBE}" type="pres">
      <dgm:prSet presAssocID="{D2BA5895-0D4D-46DB-99F5-F9B1221820B7}" presName="hierChild4" presStyleCnt="0"/>
      <dgm:spPr/>
      <dgm:t>
        <a:bodyPr/>
        <a:lstStyle/>
        <a:p>
          <a:endParaRPr lang="en-GB"/>
        </a:p>
      </dgm:t>
    </dgm:pt>
    <dgm:pt modelId="{708E615F-1C4C-4270-B098-1BC8E724FB6C}" type="pres">
      <dgm:prSet presAssocID="{FF1B8FF3-FE2A-4F0E-A2D0-0C77E2833B0B}" presName="Name37" presStyleLbl="parChTrans1D3" presStyleIdx="2" presStyleCnt="6"/>
      <dgm:spPr/>
      <dgm:t>
        <a:bodyPr/>
        <a:lstStyle/>
        <a:p>
          <a:endParaRPr lang="en-GB"/>
        </a:p>
      </dgm:t>
    </dgm:pt>
    <dgm:pt modelId="{BB87703A-D549-48C8-A32F-5AA2BF2B2E88}" type="pres">
      <dgm:prSet presAssocID="{301D61B0-16F7-4CE8-8166-AB8AC918B650}" presName="hierRoot2" presStyleCnt="0">
        <dgm:presLayoutVars>
          <dgm:hierBranch val="init"/>
        </dgm:presLayoutVars>
      </dgm:prSet>
      <dgm:spPr/>
      <dgm:t>
        <a:bodyPr/>
        <a:lstStyle/>
        <a:p>
          <a:endParaRPr lang="en-GB"/>
        </a:p>
      </dgm:t>
    </dgm:pt>
    <dgm:pt modelId="{896AE148-6EE3-492A-82BD-459FDF6FE7E8}" type="pres">
      <dgm:prSet presAssocID="{301D61B0-16F7-4CE8-8166-AB8AC918B650}" presName="rootComposite" presStyleCnt="0"/>
      <dgm:spPr/>
      <dgm:t>
        <a:bodyPr/>
        <a:lstStyle/>
        <a:p>
          <a:endParaRPr lang="en-GB"/>
        </a:p>
      </dgm:t>
    </dgm:pt>
    <dgm:pt modelId="{3432CD5E-72E2-4A29-B95C-C16CC0291D15}" type="pres">
      <dgm:prSet presAssocID="{301D61B0-16F7-4CE8-8166-AB8AC918B650}" presName="rootText" presStyleLbl="node3" presStyleIdx="2" presStyleCnt="6">
        <dgm:presLayoutVars>
          <dgm:chPref val="3"/>
        </dgm:presLayoutVars>
      </dgm:prSet>
      <dgm:spPr>
        <a:prstGeom prst="roundRect">
          <a:avLst/>
        </a:prstGeom>
      </dgm:spPr>
      <dgm:t>
        <a:bodyPr/>
        <a:lstStyle/>
        <a:p>
          <a:endParaRPr lang="en-GB"/>
        </a:p>
      </dgm:t>
    </dgm:pt>
    <dgm:pt modelId="{91ED454F-7308-41BA-8912-E437CC57F2B7}" type="pres">
      <dgm:prSet presAssocID="{301D61B0-16F7-4CE8-8166-AB8AC918B650}" presName="rootConnector" presStyleLbl="node3" presStyleIdx="2" presStyleCnt="6"/>
      <dgm:spPr/>
      <dgm:t>
        <a:bodyPr/>
        <a:lstStyle/>
        <a:p>
          <a:endParaRPr lang="en-GB"/>
        </a:p>
      </dgm:t>
    </dgm:pt>
    <dgm:pt modelId="{223FF3F3-7D31-4E57-8C9A-C342E87AB15A}" type="pres">
      <dgm:prSet presAssocID="{301D61B0-16F7-4CE8-8166-AB8AC918B650}" presName="hierChild4" presStyleCnt="0"/>
      <dgm:spPr/>
      <dgm:t>
        <a:bodyPr/>
        <a:lstStyle/>
        <a:p>
          <a:endParaRPr lang="en-GB"/>
        </a:p>
      </dgm:t>
    </dgm:pt>
    <dgm:pt modelId="{59393A65-9787-4D87-B7ED-3DE919BD1C34}" type="pres">
      <dgm:prSet presAssocID="{72D3F103-EB83-47A6-BAD4-8A447ADA4068}" presName="Name37" presStyleLbl="parChTrans1D4" presStyleIdx="4" presStyleCnt="12"/>
      <dgm:spPr/>
      <dgm:t>
        <a:bodyPr/>
        <a:lstStyle/>
        <a:p>
          <a:endParaRPr lang="en-GB"/>
        </a:p>
      </dgm:t>
    </dgm:pt>
    <dgm:pt modelId="{C5BE275A-8B48-4B15-B39F-2F95F3DC64B7}" type="pres">
      <dgm:prSet presAssocID="{0D0BCC5A-735B-4FE2-8457-E87514226CFD}" presName="hierRoot2" presStyleCnt="0">
        <dgm:presLayoutVars>
          <dgm:hierBranch val="init"/>
        </dgm:presLayoutVars>
      </dgm:prSet>
      <dgm:spPr/>
      <dgm:t>
        <a:bodyPr/>
        <a:lstStyle/>
        <a:p>
          <a:endParaRPr lang="en-GB"/>
        </a:p>
      </dgm:t>
    </dgm:pt>
    <dgm:pt modelId="{88C61DD8-7A28-4353-A238-DD310D3987B0}" type="pres">
      <dgm:prSet presAssocID="{0D0BCC5A-735B-4FE2-8457-E87514226CFD}" presName="rootComposite" presStyleCnt="0"/>
      <dgm:spPr/>
      <dgm:t>
        <a:bodyPr/>
        <a:lstStyle/>
        <a:p>
          <a:endParaRPr lang="en-GB"/>
        </a:p>
      </dgm:t>
    </dgm:pt>
    <dgm:pt modelId="{4207B791-285C-4E11-9A27-D7D4D5111FE5}" type="pres">
      <dgm:prSet presAssocID="{0D0BCC5A-735B-4FE2-8457-E87514226CFD}" presName="rootText" presStyleLbl="node4" presStyleIdx="4" presStyleCnt="12">
        <dgm:presLayoutVars>
          <dgm:chPref val="3"/>
        </dgm:presLayoutVars>
      </dgm:prSet>
      <dgm:spPr>
        <a:prstGeom prst="roundRect">
          <a:avLst/>
        </a:prstGeom>
      </dgm:spPr>
      <dgm:t>
        <a:bodyPr/>
        <a:lstStyle/>
        <a:p>
          <a:endParaRPr lang="en-GB"/>
        </a:p>
      </dgm:t>
    </dgm:pt>
    <dgm:pt modelId="{E0854FD8-F956-4726-8B79-4D5F4A927208}" type="pres">
      <dgm:prSet presAssocID="{0D0BCC5A-735B-4FE2-8457-E87514226CFD}" presName="rootConnector" presStyleLbl="node4" presStyleIdx="4" presStyleCnt="12"/>
      <dgm:spPr/>
      <dgm:t>
        <a:bodyPr/>
        <a:lstStyle/>
        <a:p>
          <a:endParaRPr lang="en-GB"/>
        </a:p>
      </dgm:t>
    </dgm:pt>
    <dgm:pt modelId="{D7C808A8-B2FD-42F7-9734-65BC9A1BEDD8}" type="pres">
      <dgm:prSet presAssocID="{0D0BCC5A-735B-4FE2-8457-E87514226CFD}" presName="hierChild4" presStyleCnt="0"/>
      <dgm:spPr/>
      <dgm:t>
        <a:bodyPr/>
        <a:lstStyle/>
        <a:p>
          <a:endParaRPr lang="en-GB"/>
        </a:p>
      </dgm:t>
    </dgm:pt>
    <dgm:pt modelId="{22A45712-1870-4E52-BD5E-70232F177BBE}" type="pres">
      <dgm:prSet presAssocID="{0D0BCC5A-735B-4FE2-8457-E87514226CFD}" presName="hierChild5" presStyleCnt="0"/>
      <dgm:spPr/>
      <dgm:t>
        <a:bodyPr/>
        <a:lstStyle/>
        <a:p>
          <a:endParaRPr lang="en-GB"/>
        </a:p>
      </dgm:t>
    </dgm:pt>
    <dgm:pt modelId="{5117EFDF-C626-4CCB-94E1-E72529DDA706}" type="pres">
      <dgm:prSet presAssocID="{301D61B0-16F7-4CE8-8166-AB8AC918B650}" presName="hierChild5" presStyleCnt="0"/>
      <dgm:spPr/>
      <dgm:t>
        <a:bodyPr/>
        <a:lstStyle/>
        <a:p>
          <a:endParaRPr lang="en-GB"/>
        </a:p>
      </dgm:t>
    </dgm:pt>
    <dgm:pt modelId="{91BE54FD-F926-4D7C-A333-FB15825E0904}" type="pres">
      <dgm:prSet presAssocID="{D1715C04-E3F2-4B2B-BFEE-236A872543AD}" presName="Name37" presStyleLbl="parChTrans1D3" presStyleIdx="3" presStyleCnt="6"/>
      <dgm:spPr/>
      <dgm:t>
        <a:bodyPr/>
        <a:lstStyle/>
        <a:p>
          <a:endParaRPr lang="en-GB"/>
        </a:p>
      </dgm:t>
    </dgm:pt>
    <dgm:pt modelId="{DFAF54E0-DF06-4C8B-8C70-3B1003C5990B}" type="pres">
      <dgm:prSet presAssocID="{50D2AD66-842A-48E2-BAB3-C7E3EDB0464A}" presName="hierRoot2" presStyleCnt="0">
        <dgm:presLayoutVars>
          <dgm:hierBranch val="init"/>
        </dgm:presLayoutVars>
      </dgm:prSet>
      <dgm:spPr/>
      <dgm:t>
        <a:bodyPr/>
        <a:lstStyle/>
        <a:p>
          <a:endParaRPr lang="en-GB"/>
        </a:p>
      </dgm:t>
    </dgm:pt>
    <dgm:pt modelId="{3EC5233C-8897-4DA1-9183-BAC7E39FBA05}" type="pres">
      <dgm:prSet presAssocID="{50D2AD66-842A-48E2-BAB3-C7E3EDB0464A}" presName="rootComposite" presStyleCnt="0"/>
      <dgm:spPr/>
      <dgm:t>
        <a:bodyPr/>
        <a:lstStyle/>
        <a:p>
          <a:endParaRPr lang="en-GB"/>
        </a:p>
      </dgm:t>
    </dgm:pt>
    <dgm:pt modelId="{E307C405-CD22-4261-A933-E4E5768DA3E6}" type="pres">
      <dgm:prSet presAssocID="{50D2AD66-842A-48E2-BAB3-C7E3EDB0464A}" presName="rootText" presStyleLbl="node3" presStyleIdx="3" presStyleCnt="6">
        <dgm:presLayoutVars>
          <dgm:chPref val="3"/>
        </dgm:presLayoutVars>
      </dgm:prSet>
      <dgm:spPr>
        <a:prstGeom prst="roundRect">
          <a:avLst/>
        </a:prstGeom>
      </dgm:spPr>
      <dgm:t>
        <a:bodyPr/>
        <a:lstStyle/>
        <a:p>
          <a:endParaRPr lang="en-GB"/>
        </a:p>
      </dgm:t>
    </dgm:pt>
    <dgm:pt modelId="{874B73E1-7AE3-4C06-93C2-4FEAFD4062A8}" type="pres">
      <dgm:prSet presAssocID="{50D2AD66-842A-48E2-BAB3-C7E3EDB0464A}" presName="rootConnector" presStyleLbl="node3" presStyleIdx="3" presStyleCnt="6"/>
      <dgm:spPr/>
      <dgm:t>
        <a:bodyPr/>
        <a:lstStyle/>
        <a:p>
          <a:endParaRPr lang="en-GB"/>
        </a:p>
      </dgm:t>
    </dgm:pt>
    <dgm:pt modelId="{F843EEC7-8608-4BCB-9411-66EB4E9C347C}" type="pres">
      <dgm:prSet presAssocID="{50D2AD66-842A-48E2-BAB3-C7E3EDB0464A}" presName="hierChild4" presStyleCnt="0"/>
      <dgm:spPr/>
      <dgm:t>
        <a:bodyPr/>
        <a:lstStyle/>
        <a:p>
          <a:endParaRPr lang="en-GB"/>
        </a:p>
      </dgm:t>
    </dgm:pt>
    <dgm:pt modelId="{816680F7-3D97-4E96-A6E2-383308833B91}" type="pres">
      <dgm:prSet presAssocID="{6F571CDF-B0BC-4B0A-B852-D6A339BCE4A0}" presName="Name37" presStyleLbl="parChTrans1D4" presStyleIdx="5" presStyleCnt="12"/>
      <dgm:spPr/>
      <dgm:t>
        <a:bodyPr/>
        <a:lstStyle/>
        <a:p>
          <a:endParaRPr lang="en-GB"/>
        </a:p>
      </dgm:t>
    </dgm:pt>
    <dgm:pt modelId="{B6745A6F-9041-4AEC-B34A-E05F5932B900}" type="pres">
      <dgm:prSet presAssocID="{260D01C6-F694-496B-B81B-43874622320D}" presName="hierRoot2" presStyleCnt="0">
        <dgm:presLayoutVars>
          <dgm:hierBranch val="init"/>
        </dgm:presLayoutVars>
      </dgm:prSet>
      <dgm:spPr/>
      <dgm:t>
        <a:bodyPr/>
        <a:lstStyle/>
        <a:p>
          <a:endParaRPr lang="en-GB"/>
        </a:p>
      </dgm:t>
    </dgm:pt>
    <dgm:pt modelId="{5CF2D858-7099-4796-886B-82AE08537FAB}" type="pres">
      <dgm:prSet presAssocID="{260D01C6-F694-496B-B81B-43874622320D}" presName="rootComposite" presStyleCnt="0"/>
      <dgm:spPr/>
      <dgm:t>
        <a:bodyPr/>
        <a:lstStyle/>
        <a:p>
          <a:endParaRPr lang="en-GB"/>
        </a:p>
      </dgm:t>
    </dgm:pt>
    <dgm:pt modelId="{455CB4F7-75B3-46D0-BAC5-46302407CEB7}" type="pres">
      <dgm:prSet presAssocID="{260D01C6-F694-496B-B81B-43874622320D}" presName="rootText" presStyleLbl="node4" presStyleIdx="5" presStyleCnt="12">
        <dgm:presLayoutVars>
          <dgm:chPref val="3"/>
        </dgm:presLayoutVars>
      </dgm:prSet>
      <dgm:spPr>
        <a:prstGeom prst="roundRect">
          <a:avLst/>
        </a:prstGeom>
      </dgm:spPr>
      <dgm:t>
        <a:bodyPr/>
        <a:lstStyle/>
        <a:p>
          <a:endParaRPr lang="en-GB"/>
        </a:p>
      </dgm:t>
    </dgm:pt>
    <dgm:pt modelId="{7706B87B-992A-4DCF-9355-188D09F7F55A}" type="pres">
      <dgm:prSet presAssocID="{260D01C6-F694-496B-B81B-43874622320D}" presName="rootConnector" presStyleLbl="node4" presStyleIdx="5" presStyleCnt="12"/>
      <dgm:spPr/>
      <dgm:t>
        <a:bodyPr/>
        <a:lstStyle/>
        <a:p>
          <a:endParaRPr lang="en-GB"/>
        </a:p>
      </dgm:t>
    </dgm:pt>
    <dgm:pt modelId="{DCFDEE22-E87E-482F-874E-3A18C34974B3}" type="pres">
      <dgm:prSet presAssocID="{260D01C6-F694-496B-B81B-43874622320D}" presName="hierChild4" presStyleCnt="0"/>
      <dgm:spPr/>
      <dgm:t>
        <a:bodyPr/>
        <a:lstStyle/>
        <a:p>
          <a:endParaRPr lang="en-GB"/>
        </a:p>
      </dgm:t>
    </dgm:pt>
    <dgm:pt modelId="{B7F6E60C-6275-489E-BDA3-9C51E70DB0CF}" type="pres">
      <dgm:prSet presAssocID="{260D01C6-F694-496B-B81B-43874622320D}" presName="hierChild5" presStyleCnt="0"/>
      <dgm:spPr/>
      <dgm:t>
        <a:bodyPr/>
        <a:lstStyle/>
        <a:p>
          <a:endParaRPr lang="en-GB"/>
        </a:p>
      </dgm:t>
    </dgm:pt>
    <dgm:pt modelId="{5AF9CCF6-3988-4792-A63B-BDE290A9A1FF}" type="pres">
      <dgm:prSet presAssocID="{B9C8A6DC-3451-4FBB-93BE-E1C76708653B}" presName="Name37" presStyleLbl="parChTrans1D4" presStyleIdx="6" presStyleCnt="12"/>
      <dgm:spPr/>
      <dgm:t>
        <a:bodyPr/>
        <a:lstStyle/>
        <a:p>
          <a:endParaRPr lang="en-GB"/>
        </a:p>
      </dgm:t>
    </dgm:pt>
    <dgm:pt modelId="{2B8F155C-2B8A-48F1-9326-B069C77A0600}" type="pres">
      <dgm:prSet presAssocID="{27C516E5-88AA-45BC-918A-7D2C99FE5584}" presName="hierRoot2" presStyleCnt="0">
        <dgm:presLayoutVars>
          <dgm:hierBranch val="init"/>
        </dgm:presLayoutVars>
      </dgm:prSet>
      <dgm:spPr/>
      <dgm:t>
        <a:bodyPr/>
        <a:lstStyle/>
        <a:p>
          <a:endParaRPr lang="en-GB"/>
        </a:p>
      </dgm:t>
    </dgm:pt>
    <dgm:pt modelId="{9FC5BF54-D192-4AFF-95BA-82039D226B4F}" type="pres">
      <dgm:prSet presAssocID="{27C516E5-88AA-45BC-918A-7D2C99FE5584}" presName="rootComposite" presStyleCnt="0"/>
      <dgm:spPr/>
      <dgm:t>
        <a:bodyPr/>
        <a:lstStyle/>
        <a:p>
          <a:endParaRPr lang="en-GB"/>
        </a:p>
      </dgm:t>
    </dgm:pt>
    <dgm:pt modelId="{22664E62-0759-42E9-8155-490D335A08EA}" type="pres">
      <dgm:prSet presAssocID="{27C516E5-88AA-45BC-918A-7D2C99FE5584}" presName="rootText" presStyleLbl="node4" presStyleIdx="6" presStyleCnt="12">
        <dgm:presLayoutVars>
          <dgm:chPref val="3"/>
        </dgm:presLayoutVars>
      </dgm:prSet>
      <dgm:spPr>
        <a:prstGeom prst="roundRect">
          <a:avLst/>
        </a:prstGeom>
      </dgm:spPr>
      <dgm:t>
        <a:bodyPr/>
        <a:lstStyle/>
        <a:p>
          <a:endParaRPr lang="en-GB"/>
        </a:p>
      </dgm:t>
    </dgm:pt>
    <dgm:pt modelId="{9C77A3AF-623C-47FA-973D-54A949EDAC2A}" type="pres">
      <dgm:prSet presAssocID="{27C516E5-88AA-45BC-918A-7D2C99FE5584}" presName="rootConnector" presStyleLbl="node4" presStyleIdx="6" presStyleCnt="12"/>
      <dgm:spPr/>
      <dgm:t>
        <a:bodyPr/>
        <a:lstStyle/>
        <a:p>
          <a:endParaRPr lang="en-GB"/>
        </a:p>
      </dgm:t>
    </dgm:pt>
    <dgm:pt modelId="{E04E479A-1919-4EA4-8013-6EA9F8645FC4}" type="pres">
      <dgm:prSet presAssocID="{27C516E5-88AA-45BC-918A-7D2C99FE5584}" presName="hierChild4" presStyleCnt="0"/>
      <dgm:spPr/>
      <dgm:t>
        <a:bodyPr/>
        <a:lstStyle/>
        <a:p>
          <a:endParaRPr lang="en-GB"/>
        </a:p>
      </dgm:t>
    </dgm:pt>
    <dgm:pt modelId="{67761C34-A570-4726-AE86-8C2118D56C99}" type="pres">
      <dgm:prSet presAssocID="{27C516E5-88AA-45BC-918A-7D2C99FE5584}" presName="hierChild5" presStyleCnt="0"/>
      <dgm:spPr/>
      <dgm:t>
        <a:bodyPr/>
        <a:lstStyle/>
        <a:p>
          <a:endParaRPr lang="en-GB"/>
        </a:p>
      </dgm:t>
    </dgm:pt>
    <dgm:pt modelId="{6D72C4D8-58D7-4703-A400-91FF5B40D455}" type="pres">
      <dgm:prSet presAssocID="{DC411071-6BBB-4169-878F-4B2697E77F12}" presName="Name37" presStyleLbl="parChTrans1D4" presStyleIdx="7" presStyleCnt="12"/>
      <dgm:spPr/>
      <dgm:t>
        <a:bodyPr/>
        <a:lstStyle/>
        <a:p>
          <a:endParaRPr lang="en-GB"/>
        </a:p>
      </dgm:t>
    </dgm:pt>
    <dgm:pt modelId="{07FE3952-4D08-458D-97F0-B09203ED06B9}" type="pres">
      <dgm:prSet presAssocID="{E5674726-A89B-4709-9A17-3B2523683CFC}" presName="hierRoot2" presStyleCnt="0">
        <dgm:presLayoutVars>
          <dgm:hierBranch val="init"/>
        </dgm:presLayoutVars>
      </dgm:prSet>
      <dgm:spPr/>
      <dgm:t>
        <a:bodyPr/>
        <a:lstStyle/>
        <a:p>
          <a:endParaRPr lang="en-GB"/>
        </a:p>
      </dgm:t>
    </dgm:pt>
    <dgm:pt modelId="{9A84D8E4-9E46-4F04-9559-F7D68567646F}" type="pres">
      <dgm:prSet presAssocID="{E5674726-A89B-4709-9A17-3B2523683CFC}" presName="rootComposite" presStyleCnt="0"/>
      <dgm:spPr/>
      <dgm:t>
        <a:bodyPr/>
        <a:lstStyle/>
        <a:p>
          <a:endParaRPr lang="en-GB"/>
        </a:p>
      </dgm:t>
    </dgm:pt>
    <dgm:pt modelId="{29A11181-7FA4-4520-AE59-8AD7524ACBFF}" type="pres">
      <dgm:prSet presAssocID="{E5674726-A89B-4709-9A17-3B2523683CFC}" presName="rootText" presStyleLbl="node4" presStyleIdx="7" presStyleCnt="12">
        <dgm:presLayoutVars>
          <dgm:chPref val="3"/>
        </dgm:presLayoutVars>
      </dgm:prSet>
      <dgm:spPr>
        <a:prstGeom prst="roundRect">
          <a:avLst/>
        </a:prstGeom>
      </dgm:spPr>
      <dgm:t>
        <a:bodyPr/>
        <a:lstStyle/>
        <a:p>
          <a:endParaRPr lang="en-GB"/>
        </a:p>
      </dgm:t>
    </dgm:pt>
    <dgm:pt modelId="{C26C7C6A-6CC2-4B66-8640-4D736EF85E95}" type="pres">
      <dgm:prSet presAssocID="{E5674726-A89B-4709-9A17-3B2523683CFC}" presName="rootConnector" presStyleLbl="node4" presStyleIdx="7" presStyleCnt="12"/>
      <dgm:spPr/>
      <dgm:t>
        <a:bodyPr/>
        <a:lstStyle/>
        <a:p>
          <a:endParaRPr lang="en-GB"/>
        </a:p>
      </dgm:t>
    </dgm:pt>
    <dgm:pt modelId="{72CEE0F8-4528-4800-AC3B-EE616FE98556}" type="pres">
      <dgm:prSet presAssocID="{E5674726-A89B-4709-9A17-3B2523683CFC}" presName="hierChild4" presStyleCnt="0"/>
      <dgm:spPr/>
      <dgm:t>
        <a:bodyPr/>
        <a:lstStyle/>
        <a:p>
          <a:endParaRPr lang="en-GB"/>
        </a:p>
      </dgm:t>
    </dgm:pt>
    <dgm:pt modelId="{74DFF4FC-A496-417B-8EE0-FC8DFDED5F5C}" type="pres">
      <dgm:prSet presAssocID="{E5674726-A89B-4709-9A17-3B2523683CFC}" presName="hierChild5" presStyleCnt="0"/>
      <dgm:spPr/>
      <dgm:t>
        <a:bodyPr/>
        <a:lstStyle/>
        <a:p>
          <a:endParaRPr lang="en-GB"/>
        </a:p>
      </dgm:t>
    </dgm:pt>
    <dgm:pt modelId="{06775CD8-7779-484C-B365-9FAE2C1B30CF}" type="pres">
      <dgm:prSet presAssocID="{50D2AD66-842A-48E2-BAB3-C7E3EDB0464A}" presName="hierChild5" presStyleCnt="0"/>
      <dgm:spPr/>
      <dgm:t>
        <a:bodyPr/>
        <a:lstStyle/>
        <a:p>
          <a:endParaRPr lang="en-GB"/>
        </a:p>
      </dgm:t>
    </dgm:pt>
    <dgm:pt modelId="{98D860A9-52BB-47DA-B021-31D7CF28B647}" type="pres">
      <dgm:prSet presAssocID="{4AECC207-3D99-46F0-9D77-73E988720302}" presName="Name37" presStyleLbl="parChTrans1D3" presStyleIdx="4" presStyleCnt="6"/>
      <dgm:spPr/>
      <dgm:t>
        <a:bodyPr/>
        <a:lstStyle/>
        <a:p>
          <a:endParaRPr lang="en-GB"/>
        </a:p>
      </dgm:t>
    </dgm:pt>
    <dgm:pt modelId="{901A8080-92BE-4B34-BCE9-AF2361849EFF}" type="pres">
      <dgm:prSet presAssocID="{432F0D77-100D-4CEF-93AE-28ABC0D963CD}" presName="hierRoot2" presStyleCnt="0">
        <dgm:presLayoutVars>
          <dgm:hierBranch val="init"/>
        </dgm:presLayoutVars>
      </dgm:prSet>
      <dgm:spPr/>
      <dgm:t>
        <a:bodyPr/>
        <a:lstStyle/>
        <a:p>
          <a:endParaRPr lang="en-GB"/>
        </a:p>
      </dgm:t>
    </dgm:pt>
    <dgm:pt modelId="{6AE9369C-8840-4F1F-A3E5-513FD5BE59E4}" type="pres">
      <dgm:prSet presAssocID="{432F0D77-100D-4CEF-93AE-28ABC0D963CD}" presName="rootComposite" presStyleCnt="0"/>
      <dgm:spPr/>
      <dgm:t>
        <a:bodyPr/>
        <a:lstStyle/>
        <a:p>
          <a:endParaRPr lang="en-GB"/>
        </a:p>
      </dgm:t>
    </dgm:pt>
    <dgm:pt modelId="{FB2D3F89-BB52-4DC5-9572-E5A6E1DF8802}" type="pres">
      <dgm:prSet presAssocID="{432F0D77-100D-4CEF-93AE-28ABC0D963CD}" presName="rootText" presStyleLbl="node3" presStyleIdx="4" presStyleCnt="6">
        <dgm:presLayoutVars>
          <dgm:chPref val="3"/>
        </dgm:presLayoutVars>
      </dgm:prSet>
      <dgm:spPr>
        <a:prstGeom prst="roundRect">
          <a:avLst/>
        </a:prstGeom>
      </dgm:spPr>
      <dgm:t>
        <a:bodyPr/>
        <a:lstStyle/>
        <a:p>
          <a:endParaRPr lang="en-GB"/>
        </a:p>
      </dgm:t>
    </dgm:pt>
    <dgm:pt modelId="{F8C506D4-9465-472C-909D-38C96ECF0DBE}" type="pres">
      <dgm:prSet presAssocID="{432F0D77-100D-4CEF-93AE-28ABC0D963CD}" presName="rootConnector" presStyleLbl="node3" presStyleIdx="4" presStyleCnt="6"/>
      <dgm:spPr/>
      <dgm:t>
        <a:bodyPr/>
        <a:lstStyle/>
        <a:p>
          <a:endParaRPr lang="en-GB"/>
        </a:p>
      </dgm:t>
    </dgm:pt>
    <dgm:pt modelId="{C20C5120-FB1F-433D-A3A8-4DE688950FD0}" type="pres">
      <dgm:prSet presAssocID="{432F0D77-100D-4CEF-93AE-28ABC0D963CD}" presName="hierChild4" presStyleCnt="0"/>
      <dgm:spPr/>
      <dgm:t>
        <a:bodyPr/>
        <a:lstStyle/>
        <a:p>
          <a:endParaRPr lang="en-GB"/>
        </a:p>
      </dgm:t>
    </dgm:pt>
    <dgm:pt modelId="{78313F42-4CAF-442F-A1E7-CBBB7CDE9E71}" type="pres">
      <dgm:prSet presAssocID="{AAC78502-1203-493F-8E04-9A5E07A3E9F9}" presName="Name37" presStyleLbl="parChTrans1D4" presStyleIdx="8" presStyleCnt="12"/>
      <dgm:spPr/>
      <dgm:t>
        <a:bodyPr/>
        <a:lstStyle/>
        <a:p>
          <a:endParaRPr lang="en-GB"/>
        </a:p>
      </dgm:t>
    </dgm:pt>
    <dgm:pt modelId="{D781547F-B53C-40E7-BBFC-C873F6999A2D}" type="pres">
      <dgm:prSet presAssocID="{E6D1ECAA-1FFC-4139-BFBD-A8783FD50E94}" presName="hierRoot2" presStyleCnt="0">
        <dgm:presLayoutVars>
          <dgm:hierBranch val="init"/>
        </dgm:presLayoutVars>
      </dgm:prSet>
      <dgm:spPr/>
      <dgm:t>
        <a:bodyPr/>
        <a:lstStyle/>
        <a:p>
          <a:endParaRPr lang="en-GB"/>
        </a:p>
      </dgm:t>
    </dgm:pt>
    <dgm:pt modelId="{C15886C6-575B-4532-A1EA-2378F3D0115F}" type="pres">
      <dgm:prSet presAssocID="{E6D1ECAA-1FFC-4139-BFBD-A8783FD50E94}" presName="rootComposite" presStyleCnt="0"/>
      <dgm:spPr/>
      <dgm:t>
        <a:bodyPr/>
        <a:lstStyle/>
        <a:p>
          <a:endParaRPr lang="en-GB"/>
        </a:p>
      </dgm:t>
    </dgm:pt>
    <dgm:pt modelId="{CF97A38B-58E1-4CBC-A698-2A1B6C5915AE}" type="pres">
      <dgm:prSet presAssocID="{E6D1ECAA-1FFC-4139-BFBD-A8783FD50E94}" presName="rootText" presStyleLbl="node4" presStyleIdx="8" presStyleCnt="12">
        <dgm:presLayoutVars>
          <dgm:chPref val="3"/>
        </dgm:presLayoutVars>
      </dgm:prSet>
      <dgm:spPr>
        <a:prstGeom prst="roundRect">
          <a:avLst/>
        </a:prstGeom>
      </dgm:spPr>
      <dgm:t>
        <a:bodyPr/>
        <a:lstStyle/>
        <a:p>
          <a:endParaRPr lang="en-GB"/>
        </a:p>
      </dgm:t>
    </dgm:pt>
    <dgm:pt modelId="{888800E5-5FD2-4B32-886E-8763827B6AB9}" type="pres">
      <dgm:prSet presAssocID="{E6D1ECAA-1FFC-4139-BFBD-A8783FD50E94}" presName="rootConnector" presStyleLbl="node4" presStyleIdx="8" presStyleCnt="12"/>
      <dgm:spPr/>
      <dgm:t>
        <a:bodyPr/>
        <a:lstStyle/>
        <a:p>
          <a:endParaRPr lang="en-GB"/>
        </a:p>
      </dgm:t>
    </dgm:pt>
    <dgm:pt modelId="{79E04AEB-5DDC-47B5-B635-CB621887CEC9}" type="pres">
      <dgm:prSet presAssocID="{E6D1ECAA-1FFC-4139-BFBD-A8783FD50E94}" presName="hierChild4" presStyleCnt="0"/>
      <dgm:spPr/>
      <dgm:t>
        <a:bodyPr/>
        <a:lstStyle/>
        <a:p>
          <a:endParaRPr lang="en-GB"/>
        </a:p>
      </dgm:t>
    </dgm:pt>
    <dgm:pt modelId="{98D60927-F6A2-4365-B7F4-7AF44F955C11}" type="pres">
      <dgm:prSet presAssocID="{E6D1ECAA-1FFC-4139-BFBD-A8783FD50E94}" presName="hierChild5" presStyleCnt="0"/>
      <dgm:spPr/>
      <dgm:t>
        <a:bodyPr/>
        <a:lstStyle/>
        <a:p>
          <a:endParaRPr lang="en-GB"/>
        </a:p>
      </dgm:t>
    </dgm:pt>
    <dgm:pt modelId="{F3E160AD-D052-40FD-8C47-CC8C6AD3BDDF}" type="pres">
      <dgm:prSet presAssocID="{CAC875F3-0E24-4F61-B2D1-157824EAC107}" presName="Name37" presStyleLbl="parChTrans1D4" presStyleIdx="9" presStyleCnt="12"/>
      <dgm:spPr/>
      <dgm:t>
        <a:bodyPr/>
        <a:lstStyle/>
        <a:p>
          <a:endParaRPr lang="en-GB"/>
        </a:p>
      </dgm:t>
    </dgm:pt>
    <dgm:pt modelId="{482C8946-6107-4D7F-B6F1-8EC40D5E4B23}" type="pres">
      <dgm:prSet presAssocID="{F455B581-0C97-4FE7-8523-F4792A9CC513}" presName="hierRoot2" presStyleCnt="0">
        <dgm:presLayoutVars>
          <dgm:hierBranch val="init"/>
        </dgm:presLayoutVars>
      </dgm:prSet>
      <dgm:spPr/>
      <dgm:t>
        <a:bodyPr/>
        <a:lstStyle/>
        <a:p>
          <a:endParaRPr lang="en-GB"/>
        </a:p>
      </dgm:t>
    </dgm:pt>
    <dgm:pt modelId="{3C942590-DDE5-44D1-9FD7-822BF483BFCD}" type="pres">
      <dgm:prSet presAssocID="{F455B581-0C97-4FE7-8523-F4792A9CC513}" presName="rootComposite" presStyleCnt="0"/>
      <dgm:spPr/>
      <dgm:t>
        <a:bodyPr/>
        <a:lstStyle/>
        <a:p>
          <a:endParaRPr lang="en-GB"/>
        </a:p>
      </dgm:t>
    </dgm:pt>
    <dgm:pt modelId="{1040E615-1CE8-4046-9604-A64A013043B0}" type="pres">
      <dgm:prSet presAssocID="{F455B581-0C97-4FE7-8523-F4792A9CC513}" presName="rootText" presStyleLbl="node4" presStyleIdx="9" presStyleCnt="12">
        <dgm:presLayoutVars>
          <dgm:chPref val="3"/>
        </dgm:presLayoutVars>
      </dgm:prSet>
      <dgm:spPr>
        <a:prstGeom prst="roundRect">
          <a:avLst/>
        </a:prstGeom>
      </dgm:spPr>
      <dgm:t>
        <a:bodyPr/>
        <a:lstStyle/>
        <a:p>
          <a:endParaRPr lang="en-GB"/>
        </a:p>
      </dgm:t>
    </dgm:pt>
    <dgm:pt modelId="{77768023-BA06-4884-847B-00252A33E1D2}" type="pres">
      <dgm:prSet presAssocID="{F455B581-0C97-4FE7-8523-F4792A9CC513}" presName="rootConnector" presStyleLbl="node4" presStyleIdx="9" presStyleCnt="12"/>
      <dgm:spPr/>
      <dgm:t>
        <a:bodyPr/>
        <a:lstStyle/>
        <a:p>
          <a:endParaRPr lang="en-GB"/>
        </a:p>
      </dgm:t>
    </dgm:pt>
    <dgm:pt modelId="{F48F9194-4D1A-4C7A-9548-5BFA7717B494}" type="pres">
      <dgm:prSet presAssocID="{F455B581-0C97-4FE7-8523-F4792A9CC513}" presName="hierChild4" presStyleCnt="0"/>
      <dgm:spPr/>
      <dgm:t>
        <a:bodyPr/>
        <a:lstStyle/>
        <a:p>
          <a:endParaRPr lang="en-GB"/>
        </a:p>
      </dgm:t>
    </dgm:pt>
    <dgm:pt modelId="{CB9BAC74-E204-4479-B621-E8B937086BF9}" type="pres">
      <dgm:prSet presAssocID="{F455B581-0C97-4FE7-8523-F4792A9CC513}" presName="hierChild5" presStyleCnt="0"/>
      <dgm:spPr/>
      <dgm:t>
        <a:bodyPr/>
        <a:lstStyle/>
        <a:p>
          <a:endParaRPr lang="en-GB"/>
        </a:p>
      </dgm:t>
    </dgm:pt>
    <dgm:pt modelId="{46044D37-FF17-472D-8F34-9182556F6EC6}" type="pres">
      <dgm:prSet presAssocID="{8FE6B35C-AFCC-461E-8A3B-672957F92997}" presName="Name37" presStyleLbl="parChTrans1D4" presStyleIdx="10" presStyleCnt="12"/>
      <dgm:spPr/>
      <dgm:t>
        <a:bodyPr/>
        <a:lstStyle/>
        <a:p>
          <a:endParaRPr lang="en-GB"/>
        </a:p>
      </dgm:t>
    </dgm:pt>
    <dgm:pt modelId="{0E244AD5-4D42-4992-AD85-4D360B7B573F}" type="pres">
      <dgm:prSet presAssocID="{006C1B4A-E802-4A7C-8FEC-CA0B08A232B4}" presName="hierRoot2" presStyleCnt="0">
        <dgm:presLayoutVars>
          <dgm:hierBranch val="init"/>
        </dgm:presLayoutVars>
      </dgm:prSet>
      <dgm:spPr/>
      <dgm:t>
        <a:bodyPr/>
        <a:lstStyle/>
        <a:p>
          <a:endParaRPr lang="en-GB"/>
        </a:p>
      </dgm:t>
    </dgm:pt>
    <dgm:pt modelId="{10D17463-5BAB-4F68-A193-77BA4C0E26E8}" type="pres">
      <dgm:prSet presAssocID="{006C1B4A-E802-4A7C-8FEC-CA0B08A232B4}" presName="rootComposite" presStyleCnt="0"/>
      <dgm:spPr/>
      <dgm:t>
        <a:bodyPr/>
        <a:lstStyle/>
        <a:p>
          <a:endParaRPr lang="en-GB"/>
        </a:p>
      </dgm:t>
    </dgm:pt>
    <dgm:pt modelId="{0D0123A2-9E59-4A0D-A524-16F06ACF08AB}" type="pres">
      <dgm:prSet presAssocID="{006C1B4A-E802-4A7C-8FEC-CA0B08A232B4}" presName="rootText" presStyleLbl="node4" presStyleIdx="10" presStyleCnt="12">
        <dgm:presLayoutVars>
          <dgm:chPref val="3"/>
        </dgm:presLayoutVars>
      </dgm:prSet>
      <dgm:spPr>
        <a:prstGeom prst="roundRect">
          <a:avLst/>
        </a:prstGeom>
      </dgm:spPr>
      <dgm:t>
        <a:bodyPr/>
        <a:lstStyle/>
        <a:p>
          <a:endParaRPr lang="en-GB"/>
        </a:p>
      </dgm:t>
    </dgm:pt>
    <dgm:pt modelId="{97C64457-D0DA-4E18-B4B8-E53F2B9E7514}" type="pres">
      <dgm:prSet presAssocID="{006C1B4A-E802-4A7C-8FEC-CA0B08A232B4}" presName="rootConnector" presStyleLbl="node4" presStyleIdx="10" presStyleCnt="12"/>
      <dgm:spPr/>
      <dgm:t>
        <a:bodyPr/>
        <a:lstStyle/>
        <a:p>
          <a:endParaRPr lang="en-GB"/>
        </a:p>
      </dgm:t>
    </dgm:pt>
    <dgm:pt modelId="{644DDEFB-4573-4231-B1F7-05695591A44C}" type="pres">
      <dgm:prSet presAssocID="{006C1B4A-E802-4A7C-8FEC-CA0B08A232B4}" presName="hierChild4" presStyleCnt="0"/>
      <dgm:spPr/>
      <dgm:t>
        <a:bodyPr/>
        <a:lstStyle/>
        <a:p>
          <a:endParaRPr lang="en-GB"/>
        </a:p>
      </dgm:t>
    </dgm:pt>
    <dgm:pt modelId="{730503F2-3DB6-4549-986E-EB1E61A57D69}" type="pres">
      <dgm:prSet presAssocID="{006C1B4A-E802-4A7C-8FEC-CA0B08A232B4}" presName="hierChild5" presStyleCnt="0"/>
      <dgm:spPr/>
      <dgm:t>
        <a:bodyPr/>
        <a:lstStyle/>
        <a:p>
          <a:endParaRPr lang="en-GB"/>
        </a:p>
      </dgm:t>
    </dgm:pt>
    <dgm:pt modelId="{3842D309-A271-4FD3-90F1-753419BC68F2}" type="pres">
      <dgm:prSet presAssocID="{432F0D77-100D-4CEF-93AE-28ABC0D963CD}" presName="hierChild5" presStyleCnt="0"/>
      <dgm:spPr/>
      <dgm:t>
        <a:bodyPr/>
        <a:lstStyle/>
        <a:p>
          <a:endParaRPr lang="en-GB"/>
        </a:p>
      </dgm:t>
    </dgm:pt>
    <dgm:pt modelId="{17F74D59-F1AC-4CEA-A421-D216C9825F2F}" type="pres">
      <dgm:prSet presAssocID="{7F578641-BC0E-44DE-8CE0-5D3A19EE2FD3}" presName="Name37" presStyleLbl="parChTrans1D3" presStyleIdx="5" presStyleCnt="6"/>
      <dgm:spPr/>
      <dgm:t>
        <a:bodyPr/>
        <a:lstStyle/>
        <a:p>
          <a:endParaRPr lang="en-GB"/>
        </a:p>
      </dgm:t>
    </dgm:pt>
    <dgm:pt modelId="{0C522DBF-408A-40A0-A4AA-761AD4E53EF3}" type="pres">
      <dgm:prSet presAssocID="{7F33CCE1-02E3-43B5-B81F-209EEFECBE1D}" presName="hierRoot2" presStyleCnt="0">
        <dgm:presLayoutVars>
          <dgm:hierBranch val="init"/>
        </dgm:presLayoutVars>
      </dgm:prSet>
      <dgm:spPr/>
      <dgm:t>
        <a:bodyPr/>
        <a:lstStyle/>
        <a:p>
          <a:endParaRPr lang="en-GB"/>
        </a:p>
      </dgm:t>
    </dgm:pt>
    <dgm:pt modelId="{F881DE30-BA5D-44A7-BC87-A6D4FF2DABDC}" type="pres">
      <dgm:prSet presAssocID="{7F33CCE1-02E3-43B5-B81F-209EEFECBE1D}" presName="rootComposite" presStyleCnt="0"/>
      <dgm:spPr/>
      <dgm:t>
        <a:bodyPr/>
        <a:lstStyle/>
        <a:p>
          <a:endParaRPr lang="en-GB"/>
        </a:p>
      </dgm:t>
    </dgm:pt>
    <dgm:pt modelId="{F3A5F2E8-B4CE-4153-906A-60D1F7A29094}" type="pres">
      <dgm:prSet presAssocID="{7F33CCE1-02E3-43B5-B81F-209EEFECBE1D}" presName="rootText" presStyleLbl="node3" presStyleIdx="5" presStyleCnt="6">
        <dgm:presLayoutVars>
          <dgm:chPref val="3"/>
        </dgm:presLayoutVars>
      </dgm:prSet>
      <dgm:spPr>
        <a:prstGeom prst="roundRect">
          <a:avLst/>
        </a:prstGeom>
      </dgm:spPr>
      <dgm:t>
        <a:bodyPr/>
        <a:lstStyle/>
        <a:p>
          <a:endParaRPr lang="en-GB"/>
        </a:p>
      </dgm:t>
    </dgm:pt>
    <dgm:pt modelId="{A8FD9207-0809-4A0D-8D5A-72A02E9F14C1}" type="pres">
      <dgm:prSet presAssocID="{7F33CCE1-02E3-43B5-B81F-209EEFECBE1D}" presName="rootConnector" presStyleLbl="node3" presStyleIdx="5" presStyleCnt="6"/>
      <dgm:spPr/>
      <dgm:t>
        <a:bodyPr/>
        <a:lstStyle/>
        <a:p>
          <a:endParaRPr lang="en-GB"/>
        </a:p>
      </dgm:t>
    </dgm:pt>
    <dgm:pt modelId="{CE0A36C5-6796-4BF5-9790-CFD39C53DFB5}" type="pres">
      <dgm:prSet presAssocID="{7F33CCE1-02E3-43B5-B81F-209EEFECBE1D}" presName="hierChild4" presStyleCnt="0"/>
      <dgm:spPr/>
      <dgm:t>
        <a:bodyPr/>
        <a:lstStyle/>
        <a:p>
          <a:endParaRPr lang="en-GB"/>
        </a:p>
      </dgm:t>
    </dgm:pt>
    <dgm:pt modelId="{4C191038-5557-43D8-8815-30ABA67EC743}" type="pres">
      <dgm:prSet presAssocID="{97D639C6-C578-4EFA-A844-A4BCB78E9377}" presName="Name37" presStyleLbl="parChTrans1D4" presStyleIdx="11" presStyleCnt="12"/>
      <dgm:spPr/>
      <dgm:t>
        <a:bodyPr/>
        <a:lstStyle/>
        <a:p>
          <a:endParaRPr lang="en-GB"/>
        </a:p>
      </dgm:t>
    </dgm:pt>
    <dgm:pt modelId="{1808BE6C-83BD-45BE-9D4B-B4FEF9671A8C}" type="pres">
      <dgm:prSet presAssocID="{CD7B5108-7C44-40C7-A769-A1F70FEC16BC}" presName="hierRoot2" presStyleCnt="0">
        <dgm:presLayoutVars>
          <dgm:hierBranch val="init"/>
        </dgm:presLayoutVars>
      </dgm:prSet>
      <dgm:spPr/>
      <dgm:t>
        <a:bodyPr/>
        <a:lstStyle/>
        <a:p>
          <a:endParaRPr lang="en-GB"/>
        </a:p>
      </dgm:t>
    </dgm:pt>
    <dgm:pt modelId="{34CFD0FA-229A-4C4B-B9CB-F7477CF901C4}" type="pres">
      <dgm:prSet presAssocID="{CD7B5108-7C44-40C7-A769-A1F70FEC16BC}" presName="rootComposite" presStyleCnt="0"/>
      <dgm:spPr/>
      <dgm:t>
        <a:bodyPr/>
        <a:lstStyle/>
        <a:p>
          <a:endParaRPr lang="en-GB"/>
        </a:p>
      </dgm:t>
    </dgm:pt>
    <dgm:pt modelId="{D0F2E80B-C175-4A55-B606-5AFAA7E4B2A0}" type="pres">
      <dgm:prSet presAssocID="{CD7B5108-7C44-40C7-A769-A1F70FEC16BC}" presName="rootText" presStyleLbl="node4" presStyleIdx="11" presStyleCnt="12">
        <dgm:presLayoutVars>
          <dgm:chPref val="3"/>
        </dgm:presLayoutVars>
      </dgm:prSet>
      <dgm:spPr>
        <a:prstGeom prst="roundRect">
          <a:avLst/>
        </a:prstGeom>
      </dgm:spPr>
      <dgm:t>
        <a:bodyPr/>
        <a:lstStyle/>
        <a:p>
          <a:endParaRPr lang="en-GB"/>
        </a:p>
      </dgm:t>
    </dgm:pt>
    <dgm:pt modelId="{D2C7CD65-AD91-4450-9B8B-F0F2AC0B3B42}" type="pres">
      <dgm:prSet presAssocID="{CD7B5108-7C44-40C7-A769-A1F70FEC16BC}" presName="rootConnector" presStyleLbl="node4" presStyleIdx="11" presStyleCnt="12"/>
      <dgm:spPr/>
      <dgm:t>
        <a:bodyPr/>
        <a:lstStyle/>
        <a:p>
          <a:endParaRPr lang="en-GB"/>
        </a:p>
      </dgm:t>
    </dgm:pt>
    <dgm:pt modelId="{562CCC59-F059-49CF-A25D-95B7D033596D}" type="pres">
      <dgm:prSet presAssocID="{CD7B5108-7C44-40C7-A769-A1F70FEC16BC}" presName="hierChild4" presStyleCnt="0"/>
      <dgm:spPr/>
      <dgm:t>
        <a:bodyPr/>
        <a:lstStyle/>
        <a:p>
          <a:endParaRPr lang="en-GB"/>
        </a:p>
      </dgm:t>
    </dgm:pt>
    <dgm:pt modelId="{208ADCA8-AABA-46BB-A355-BCDCF630645A}" type="pres">
      <dgm:prSet presAssocID="{CD7B5108-7C44-40C7-A769-A1F70FEC16BC}" presName="hierChild5" presStyleCnt="0"/>
      <dgm:spPr/>
      <dgm:t>
        <a:bodyPr/>
        <a:lstStyle/>
        <a:p>
          <a:endParaRPr lang="en-GB"/>
        </a:p>
      </dgm:t>
    </dgm:pt>
    <dgm:pt modelId="{B56B5C21-2AEE-4241-9431-B503E763490B}" type="pres">
      <dgm:prSet presAssocID="{7F33CCE1-02E3-43B5-B81F-209EEFECBE1D}" presName="hierChild5" presStyleCnt="0"/>
      <dgm:spPr/>
      <dgm:t>
        <a:bodyPr/>
        <a:lstStyle/>
        <a:p>
          <a:endParaRPr lang="en-GB"/>
        </a:p>
      </dgm:t>
    </dgm:pt>
    <dgm:pt modelId="{71AD93CB-A9E6-4FC5-940C-68AE134BAB29}" type="pres">
      <dgm:prSet presAssocID="{D2BA5895-0D4D-46DB-99F5-F9B1221820B7}" presName="hierChild5" presStyleCnt="0"/>
      <dgm:spPr/>
      <dgm:t>
        <a:bodyPr/>
        <a:lstStyle/>
        <a:p>
          <a:endParaRPr lang="en-GB"/>
        </a:p>
      </dgm:t>
    </dgm:pt>
    <dgm:pt modelId="{CA649610-2F93-4977-8376-E77D9118AC38}" type="pres">
      <dgm:prSet presAssocID="{FEA9359D-468F-47DC-93AB-BDBCA4523566}" presName="hierChild3" presStyleCnt="0"/>
      <dgm:spPr/>
      <dgm:t>
        <a:bodyPr/>
        <a:lstStyle/>
        <a:p>
          <a:endParaRPr lang="en-GB"/>
        </a:p>
      </dgm:t>
    </dgm:pt>
  </dgm:ptLst>
  <dgm:cxnLst>
    <dgm:cxn modelId="{B4054E87-0CE1-4C9D-895E-1FE1241530A0}" type="presOf" srcId="{DA4873E4-1AD6-4F4C-B7CA-D94BCB5A7676}" destId="{E6ED2741-3EFB-434B-AE68-70D317C33CC2}" srcOrd="1" destOrd="0" presId="urn:microsoft.com/office/officeart/2005/8/layout/orgChart1"/>
    <dgm:cxn modelId="{343FC478-9A14-4013-9FDA-B28B24F531A7}" type="presOf" srcId="{0D4A4CBD-8B24-4A2A-878D-6B890F6340D3}" destId="{87D3345A-8445-4ADA-B9F9-91C428D8D650}" srcOrd="0" destOrd="0" presId="urn:microsoft.com/office/officeart/2005/8/layout/orgChart1"/>
    <dgm:cxn modelId="{B1444154-83C1-49CD-849C-BB08A42D1D93}" type="presOf" srcId="{260D01C6-F694-496B-B81B-43874622320D}" destId="{455CB4F7-75B3-46D0-BAC5-46302407CEB7}" srcOrd="0" destOrd="0" presId="urn:microsoft.com/office/officeart/2005/8/layout/orgChart1"/>
    <dgm:cxn modelId="{7386F215-1589-451E-AE38-EB95D8B9AEED}" type="presOf" srcId="{7F33CCE1-02E3-43B5-B81F-209EEFECBE1D}" destId="{F3A5F2E8-B4CE-4153-906A-60D1F7A29094}" srcOrd="0" destOrd="0" presId="urn:microsoft.com/office/officeart/2005/8/layout/orgChart1"/>
    <dgm:cxn modelId="{FF616A52-13B3-458D-ACB6-B1F1D2FA3F4D}" type="presOf" srcId="{5CACDC31-9023-4904-833A-7F441AA074BB}" destId="{6ADDC8A6-2988-430A-AF73-A5BAD35047A9}" srcOrd="0" destOrd="0" presId="urn:microsoft.com/office/officeart/2005/8/layout/orgChart1"/>
    <dgm:cxn modelId="{F75CE6A1-8205-4F31-873A-11550180E2D6}" type="presOf" srcId="{50D2AD66-842A-48E2-BAB3-C7E3EDB0464A}" destId="{E307C405-CD22-4261-A933-E4E5768DA3E6}" srcOrd="0" destOrd="0" presId="urn:microsoft.com/office/officeart/2005/8/layout/orgChart1"/>
    <dgm:cxn modelId="{25588C01-9AB5-4F3E-95E8-B3AAAF7E42CD}" type="presOf" srcId="{DA4873E4-1AD6-4F4C-B7CA-D94BCB5A7676}" destId="{44C2B2EE-E0F3-4101-9C16-A359B6021333}" srcOrd="0" destOrd="0" presId="urn:microsoft.com/office/officeart/2005/8/layout/orgChart1"/>
    <dgm:cxn modelId="{D06BB9A8-ABF9-43CC-AF9A-59DC6CF51B6C}" srcId="{50D2AD66-842A-48E2-BAB3-C7E3EDB0464A}" destId="{E5674726-A89B-4709-9A17-3B2523683CFC}" srcOrd="2" destOrd="0" parTransId="{DC411071-6BBB-4169-878F-4B2697E77F12}" sibTransId="{68773189-ADE6-4DBB-938D-6B0925BE772A}"/>
    <dgm:cxn modelId="{01D28C4B-1008-42E4-9550-931945EFCE69}" srcId="{FEA9359D-468F-47DC-93AB-BDBCA4523566}" destId="{DA4873E4-1AD6-4F4C-B7CA-D94BCB5A7676}" srcOrd="0" destOrd="0" parTransId="{0D4A4CBD-8B24-4A2A-878D-6B890F6340D3}" sibTransId="{200A3163-89EC-4D0B-A2E7-1E2C945CB8E7}"/>
    <dgm:cxn modelId="{803A2786-437E-4D61-99B6-09C2898A52A6}" type="presOf" srcId="{F455B581-0C97-4FE7-8523-F4792A9CC513}" destId="{77768023-BA06-4884-847B-00252A33E1D2}" srcOrd="1" destOrd="0" presId="urn:microsoft.com/office/officeart/2005/8/layout/orgChart1"/>
    <dgm:cxn modelId="{249F6887-CFD3-452D-BCB2-30E651ADB92B}" type="presOf" srcId="{2F15B655-83E4-4A8A-AC1B-88C330BA947C}" destId="{BEF849A5-5075-48F9-8DB2-EB66487120BD}" srcOrd="0" destOrd="0" presId="urn:microsoft.com/office/officeart/2005/8/layout/orgChart1"/>
    <dgm:cxn modelId="{3BD416F8-440A-45CB-83C9-C588E167CC55}" type="presOf" srcId="{E5674726-A89B-4709-9A17-3B2523683CFC}" destId="{C26C7C6A-6CC2-4B66-8640-4D736EF85E95}" srcOrd="1" destOrd="0" presId="urn:microsoft.com/office/officeart/2005/8/layout/orgChart1"/>
    <dgm:cxn modelId="{0F77F9B9-E013-4AED-B8AF-382C841C0787}" srcId="{DA4873E4-1AD6-4F4C-B7CA-D94BCB5A7676}" destId="{14414A4C-3263-45D1-98E6-E4B4A3EECB9B}" srcOrd="0" destOrd="0" parTransId="{5CACDC31-9023-4904-833A-7F441AA074BB}" sibTransId="{67621D7A-8FBB-48C7-A391-E345113FC65A}"/>
    <dgm:cxn modelId="{CC5AD4EF-E8F1-4839-90FC-339FEC4E8C86}" type="presOf" srcId="{FEA9359D-468F-47DC-93AB-BDBCA4523566}" destId="{38124849-0576-4D9F-9ED3-22A1549C178B}" srcOrd="1" destOrd="0" presId="urn:microsoft.com/office/officeart/2005/8/layout/orgChart1"/>
    <dgm:cxn modelId="{EEC42829-4083-4D61-898D-BC153FA6D1FE}" srcId="{D2BA5895-0D4D-46DB-99F5-F9B1221820B7}" destId="{432F0D77-100D-4CEF-93AE-28ABC0D963CD}" srcOrd="2" destOrd="0" parTransId="{4AECC207-3D99-46F0-9D77-73E988720302}" sibTransId="{57EC24DF-5C8B-4387-87B3-EFACAFFF70E1}"/>
    <dgm:cxn modelId="{E31F68E2-A7C0-47D2-BD42-07420747214C}" type="presOf" srcId="{0D0BCC5A-735B-4FE2-8457-E87514226CFD}" destId="{E0854FD8-F956-4726-8B79-4D5F4A927208}" srcOrd="1" destOrd="0" presId="urn:microsoft.com/office/officeart/2005/8/layout/orgChart1"/>
    <dgm:cxn modelId="{07E3A625-0ABF-4C9A-A0D1-35B2EE21EE35}" type="presOf" srcId="{3F4DA2D9-87D6-4104-BED2-CFCEFD8987D2}" destId="{6AF93387-D39A-45BE-9E87-775C27F71220}" srcOrd="0" destOrd="0" presId="urn:microsoft.com/office/officeart/2005/8/layout/orgChart1"/>
    <dgm:cxn modelId="{78F44D4F-EE58-43CE-B165-4543681A270F}" type="presOf" srcId="{B9C8A6DC-3451-4FBB-93BE-E1C76708653B}" destId="{5AF9CCF6-3988-4792-A63B-BDE290A9A1FF}" srcOrd="0" destOrd="0" presId="urn:microsoft.com/office/officeart/2005/8/layout/orgChart1"/>
    <dgm:cxn modelId="{9E631BF0-3D84-4FD0-988F-C20ECCAFD3A0}" type="presOf" srcId="{72D3F103-EB83-47A6-BAD4-8A447ADA4068}" destId="{59393A65-9787-4D87-B7ED-3DE919BD1C34}" srcOrd="0" destOrd="0" presId="urn:microsoft.com/office/officeart/2005/8/layout/orgChart1"/>
    <dgm:cxn modelId="{AE8D010B-159B-48AB-A7A3-7558CA4BA6C5}" srcId="{D2BA5895-0D4D-46DB-99F5-F9B1221820B7}" destId="{50D2AD66-842A-48E2-BAB3-C7E3EDB0464A}" srcOrd="1" destOrd="0" parTransId="{D1715C04-E3F2-4B2B-BFEE-236A872543AD}" sibTransId="{1DE3ADD4-CE2A-4593-8431-5BF4E5F99B9D}"/>
    <dgm:cxn modelId="{16297ECD-D518-4234-946C-6CD819675F99}" type="presOf" srcId="{D1715C04-E3F2-4B2B-BFEE-236A872543AD}" destId="{91BE54FD-F926-4D7C-A333-FB15825E0904}" srcOrd="0" destOrd="0" presId="urn:microsoft.com/office/officeart/2005/8/layout/orgChart1"/>
    <dgm:cxn modelId="{4101726C-096F-4D47-A760-202BB120D6FE}" type="presOf" srcId="{0084941D-8517-471C-85BE-721D3C27FC47}" destId="{000EAEFD-A83B-40C5-BE8A-6A11BAEBF9AF}" srcOrd="0" destOrd="0" presId="urn:microsoft.com/office/officeart/2005/8/layout/orgChart1"/>
    <dgm:cxn modelId="{C2EECF43-5A50-444A-A65E-FD0C7526A289}" type="presOf" srcId="{467DB0B5-AE0D-46CB-9629-EFAB9B122820}" destId="{884B3303-4EB4-4A82-803E-05C68FF972C3}" srcOrd="0" destOrd="0" presId="urn:microsoft.com/office/officeart/2005/8/layout/orgChart1"/>
    <dgm:cxn modelId="{4273DEAF-987F-47D9-95B7-457AF1B6E1D1}" type="presOf" srcId="{301D61B0-16F7-4CE8-8166-AB8AC918B650}" destId="{3432CD5E-72E2-4A29-B95C-C16CC0291D15}" srcOrd="0" destOrd="0" presId="urn:microsoft.com/office/officeart/2005/8/layout/orgChart1"/>
    <dgm:cxn modelId="{34014E53-06B0-4C1E-BCF4-AE07B364A8B1}" srcId="{14414A4C-3263-45D1-98E6-E4B4A3EECB9B}" destId="{3F4DA2D9-87D6-4104-BED2-CFCEFD8987D2}" srcOrd="0" destOrd="0" parTransId="{2F15B655-83E4-4A8A-AC1B-88C330BA947C}" sibTransId="{A17A9936-4E1B-4803-9055-D655905CE3D8}"/>
    <dgm:cxn modelId="{214A029A-AA52-44DE-99F2-A09552913B3F}" type="presOf" srcId="{55161BEA-B9A6-4F08-99CA-046230736577}" destId="{7806DB7D-22E6-4528-AD7A-55F96A2ECB85}" srcOrd="0" destOrd="0" presId="urn:microsoft.com/office/officeart/2005/8/layout/orgChart1"/>
    <dgm:cxn modelId="{DF960997-B854-44CA-97EE-F24A25458190}" type="presOf" srcId="{E5674726-A89B-4709-9A17-3B2523683CFC}" destId="{29A11181-7FA4-4520-AE59-8AD7524ACBFF}" srcOrd="0" destOrd="0" presId="urn:microsoft.com/office/officeart/2005/8/layout/orgChart1"/>
    <dgm:cxn modelId="{1BBF8598-7AE4-4324-8A2A-41554B236125}" type="presOf" srcId="{D2BA5895-0D4D-46DB-99F5-F9B1221820B7}" destId="{EB01C773-309F-491D-872A-24AC838F53C8}" srcOrd="0" destOrd="0" presId="urn:microsoft.com/office/officeart/2005/8/layout/orgChart1"/>
    <dgm:cxn modelId="{BC4D80CF-407B-40E4-ADB3-8F9D1C3D40B0}" type="presOf" srcId="{CD7B5108-7C44-40C7-A769-A1F70FEC16BC}" destId="{D0F2E80B-C175-4A55-B606-5AFAA7E4B2A0}" srcOrd="0" destOrd="0" presId="urn:microsoft.com/office/officeart/2005/8/layout/orgChart1"/>
    <dgm:cxn modelId="{2BC58C4E-8E39-4405-8533-4984AC570240}" type="presOf" srcId="{6F571CDF-B0BC-4B0A-B852-D6A339BCE4A0}" destId="{816680F7-3D97-4E96-A6E2-383308833B91}" srcOrd="0" destOrd="0" presId="urn:microsoft.com/office/officeart/2005/8/layout/orgChart1"/>
    <dgm:cxn modelId="{9B2EB67E-4025-454B-B11C-40C7F49635EF}" type="presOf" srcId="{432F0D77-100D-4CEF-93AE-28ABC0D963CD}" destId="{F8C506D4-9465-472C-909D-38C96ECF0DBE}" srcOrd="1" destOrd="0" presId="urn:microsoft.com/office/officeart/2005/8/layout/orgChart1"/>
    <dgm:cxn modelId="{C7CB696A-CD04-442D-8EBC-89F16249837E}" srcId="{FEA9359D-468F-47DC-93AB-BDBCA4523566}" destId="{D2BA5895-0D4D-46DB-99F5-F9B1221820B7}" srcOrd="1" destOrd="0" parTransId="{213B839B-F622-4771-AEC0-777D53AA4EA3}" sibTransId="{321D6602-D552-4EBA-A671-FB5FB7B4117C}"/>
    <dgm:cxn modelId="{0B918E6E-CBEF-4BD0-9E2A-3E76DE3BF070}" type="presOf" srcId="{8FE6B35C-AFCC-461E-8A3B-672957F92997}" destId="{46044D37-FF17-472D-8F34-9182556F6EC6}" srcOrd="0" destOrd="0" presId="urn:microsoft.com/office/officeart/2005/8/layout/orgChart1"/>
    <dgm:cxn modelId="{5CFFCA9A-66E5-45F1-A743-B3A7DE75EF8C}" type="presOf" srcId="{301D61B0-16F7-4CE8-8166-AB8AC918B650}" destId="{91ED454F-7308-41BA-8912-E437CC57F2B7}" srcOrd="1" destOrd="0" presId="urn:microsoft.com/office/officeart/2005/8/layout/orgChart1"/>
    <dgm:cxn modelId="{6828D28C-278F-4A5D-B7C9-677BF4451A1E}" type="presOf" srcId="{7F578641-BC0E-44DE-8CE0-5D3A19EE2FD3}" destId="{17F74D59-F1AC-4CEA-A421-D216C9825F2F}" srcOrd="0" destOrd="0" presId="urn:microsoft.com/office/officeart/2005/8/layout/orgChart1"/>
    <dgm:cxn modelId="{8300D2E2-E926-487A-86BF-83137CAF57F1}" type="presOf" srcId="{FEA9359D-468F-47DC-93AB-BDBCA4523566}" destId="{43B9C5D6-A9B4-4419-A4B5-E307F4A608A2}" srcOrd="0" destOrd="0" presId="urn:microsoft.com/office/officeart/2005/8/layout/orgChart1"/>
    <dgm:cxn modelId="{02BD1849-F0E6-449A-9094-6544D10378F6}" type="presOf" srcId="{4AECC207-3D99-46F0-9D77-73E988720302}" destId="{98D860A9-52BB-47DA-B021-31D7CF28B647}" srcOrd="0" destOrd="0" presId="urn:microsoft.com/office/officeart/2005/8/layout/orgChart1"/>
    <dgm:cxn modelId="{3FBBD289-308B-4E71-A979-83C88DD03D0D}" srcId="{14414A4C-3263-45D1-98E6-E4B4A3EECB9B}" destId="{55161BEA-B9A6-4F08-99CA-046230736577}" srcOrd="1" destOrd="0" parTransId="{7B828FD2-6EBB-4FA4-B8C6-D364F90E9ED2}" sibTransId="{5753A7EA-BCB9-4073-BDB0-2A735392104A}"/>
    <dgm:cxn modelId="{F5959557-D15D-4DCE-B12F-DC6D61BDCE98}" srcId="{432F0D77-100D-4CEF-93AE-28ABC0D963CD}" destId="{E6D1ECAA-1FFC-4139-BFBD-A8783FD50E94}" srcOrd="0" destOrd="0" parTransId="{AAC78502-1203-493F-8E04-9A5E07A3E9F9}" sibTransId="{41A392DB-E65A-4F0E-8484-E4CF971D1645}"/>
    <dgm:cxn modelId="{B11A0CCA-F58E-4DD0-807B-2B841311BEDA}" type="presOf" srcId="{79424534-0A7B-4CC7-83B7-EF7EEB5A4766}" destId="{15696A8A-77CB-4EA7-8642-951FE5937A8C}" srcOrd="1" destOrd="0" presId="urn:microsoft.com/office/officeart/2005/8/layout/orgChart1"/>
    <dgm:cxn modelId="{C009C4B9-770E-49C0-A1D6-1BD08046F534}" type="presOf" srcId="{27C516E5-88AA-45BC-918A-7D2C99FE5584}" destId="{9C77A3AF-623C-47FA-973D-54A949EDAC2A}" srcOrd="1" destOrd="0" presId="urn:microsoft.com/office/officeart/2005/8/layout/orgChart1"/>
    <dgm:cxn modelId="{B3FA4A72-262A-4929-8B35-350DBE034560}" srcId="{7F33CCE1-02E3-43B5-B81F-209EEFECBE1D}" destId="{CD7B5108-7C44-40C7-A769-A1F70FEC16BC}" srcOrd="0" destOrd="0" parTransId="{97D639C6-C578-4EFA-A844-A4BCB78E9377}" sibTransId="{F4D5AAE7-A74B-4B57-901B-84AE8F277F4C}"/>
    <dgm:cxn modelId="{549F5F97-2517-44FD-B328-C3F387951A6E}" srcId="{432F0D77-100D-4CEF-93AE-28ABC0D963CD}" destId="{006C1B4A-E802-4A7C-8FEC-CA0B08A232B4}" srcOrd="2" destOrd="0" parTransId="{8FE6B35C-AFCC-461E-8A3B-672957F92997}" sibTransId="{EC808BFE-866C-4E45-B1DF-34DB9CA1443D}"/>
    <dgm:cxn modelId="{0F1D6730-D532-4DE7-8F25-465A3481327C}" srcId="{D2BA5895-0D4D-46DB-99F5-F9B1221820B7}" destId="{301D61B0-16F7-4CE8-8166-AB8AC918B650}" srcOrd="0" destOrd="0" parTransId="{FF1B8FF3-FE2A-4F0E-A2D0-0C77E2833B0B}" sibTransId="{CACC72AE-2B60-4987-893B-7B143E4A07DA}"/>
    <dgm:cxn modelId="{97889C7D-1D6C-46A3-A5D8-9EF028A313B6}" type="presOf" srcId="{260D01C6-F694-496B-B81B-43874622320D}" destId="{7706B87B-992A-4DCF-9355-188D09F7F55A}" srcOrd="1" destOrd="0" presId="urn:microsoft.com/office/officeart/2005/8/layout/orgChart1"/>
    <dgm:cxn modelId="{3DEABB75-CDBE-4F71-BC1B-3DE263EA8D20}" type="presOf" srcId="{CAC875F3-0E24-4F61-B2D1-157824EAC107}" destId="{F3E160AD-D052-40FD-8C47-CC8C6AD3BDDF}" srcOrd="0" destOrd="0" presId="urn:microsoft.com/office/officeart/2005/8/layout/orgChart1"/>
    <dgm:cxn modelId="{FE3DDF10-D928-45B7-A707-02AB4C8CB8A4}" type="presOf" srcId="{C2AAE17F-38FE-4789-BC55-83198407E687}" destId="{BDFC5D6F-8B5E-476F-B20C-983D09F4A542}" srcOrd="0" destOrd="0" presId="urn:microsoft.com/office/officeart/2005/8/layout/orgChart1"/>
    <dgm:cxn modelId="{401BEDEB-3926-4D30-8090-E065118D9196}" type="presOf" srcId="{14414A4C-3263-45D1-98E6-E4B4A3EECB9B}" destId="{6B1C3BEE-4004-4466-B360-BAC79817943C}" srcOrd="1" destOrd="0" presId="urn:microsoft.com/office/officeart/2005/8/layout/orgChart1"/>
    <dgm:cxn modelId="{3410D884-CB62-4FE7-B2C7-964927F2219A}" srcId="{301D61B0-16F7-4CE8-8166-AB8AC918B650}" destId="{0D0BCC5A-735B-4FE2-8457-E87514226CFD}" srcOrd="0" destOrd="0" parTransId="{72D3F103-EB83-47A6-BAD4-8A447ADA4068}" sibTransId="{D4AA4007-D374-4402-94F3-427880073B66}"/>
    <dgm:cxn modelId="{B6E14AAD-CCD4-4A3C-B0E5-C4EB953B6C56}" type="presOf" srcId="{467DB0B5-AE0D-46CB-9629-EFAB9B122820}" destId="{CAADC404-A7CC-49AC-A928-7C0827B9DBC1}" srcOrd="1" destOrd="0" presId="urn:microsoft.com/office/officeart/2005/8/layout/orgChart1"/>
    <dgm:cxn modelId="{E7798F99-0FDD-4D4C-8B56-79753280C54E}" srcId="{D2BA5895-0D4D-46DB-99F5-F9B1221820B7}" destId="{7F33CCE1-02E3-43B5-B81F-209EEFECBE1D}" srcOrd="3" destOrd="0" parTransId="{7F578641-BC0E-44DE-8CE0-5D3A19EE2FD3}" sibTransId="{F0D3E24A-19FC-4A69-9DB0-10A34B4B867F}"/>
    <dgm:cxn modelId="{E3256870-10AB-4C66-99D3-C3E53DE480D0}" srcId="{50D2AD66-842A-48E2-BAB3-C7E3EDB0464A}" destId="{27C516E5-88AA-45BC-918A-7D2C99FE5584}" srcOrd="1" destOrd="0" parTransId="{B9C8A6DC-3451-4FBB-93BE-E1C76708653B}" sibTransId="{C107C2BD-9F5B-47D1-9C63-0FF6072F88E1}"/>
    <dgm:cxn modelId="{1200243E-35BB-4082-BB94-6B17CEF9E902}" type="presOf" srcId="{97D639C6-C578-4EFA-A844-A4BCB78E9377}" destId="{4C191038-5557-43D8-8815-30ABA67EC743}" srcOrd="0" destOrd="0" presId="urn:microsoft.com/office/officeart/2005/8/layout/orgChart1"/>
    <dgm:cxn modelId="{427FD99E-A4FE-4D17-AFC2-978BABB505DC}" type="presOf" srcId="{27C516E5-88AA-45BC-918A-7D2C99FE5584}" destId="{22664E62-0759-42E9-8155-490D335A08EA}" srcOrd="0" destOrd="0" presId="urn:microsoft.com/office/officeart/2005/8/layout/orgChart1"/>
    <dgm:cxn modelId="{89E3C2D9-E582-4B6F-9F53-BC52B44B637F}" type="presOf" srcId="{006C1B4A-E802-4A7C-8FEC-CA0B08A232B4}" destId="{0D0123A2-9E59-4A0D-A524-16F06ACF08AB}" srcOrd="0" destOrd="0" presId="urn:microsoft.com/office/officeart/2005/8/layout/orgChart1"/>
    <dgm:cxn modelId="{191C0B8A-5D75-4D8F-9F6B-22086DB62459}" type="presOf" srcId="{FF1B8FF3-FE2A-4F0E-A2D0-0C77E2833B0B}" destId="{708E615F-1C4C-4270-B098-1BC8E724FB6C}" srcOrd="0" destOrd="0" presId="urn:microsoft.com/office/officeart/2005/8/layout/orgChart1"/>
    <dgm:cxn modelId="{5FF763F7-2436-46B1-BAEA-C4A15AB580D7}" srcId="{432F0D77-100D-4CEF-93AE-28ABC0D963CD}" destId="{F455B581-0C97-4FE7-8523-F4792A9CC513}" srcOrd="1" destOrd="0" parTransId="{CAC875F3-0E24-4F61-B2D1-157824EAC107}" sibTransId="{B1317518-96FB-4952-A630-0741C3C65F21}"/>
    <dgm:cxn modelId="{204A79C5-8311-4B8B-AA8B-F6FEFB970364}" type="presOf" srcId="{50D2AD66-842A-48E2-BAB3-C7E3EDB0464A}" destId="{874B73E1-7AE3-4C06-93C2-4FEAFD4062A8}" srcOrd="1" destOrd="0" presId="urn:microsoft.com/office/officeart/2005/8/layout/orgChart1"/>
    <dgm:cxn modelId="{85A0E3A1-E876-4257-8B9C-F24D01C77A44}" type="presOf" srcId="{F455B581-0C97-4FE7-8523-F4792A9CC513}" destId="{1040E615-1CE8-4046-9604-A64A013043B0}" srcOrd="0" destOrd="0" presId="urn:microsoft.com/office/officeart/2005/8/layout/orgChart1"/>
    <dgm:cxn modelId="{7DD85259-AFCF-4A64-A9AF-F1F219C81CBB}" type="presOf" srcId="{006C1B4A-E802-4A7C-8FEC-CA0B08A232B4}" destId="{97C64457-D0DA-4E18-B4B8-E53F2B9E7514}" srcOrd="1" destOrd="0" presId="urn:microsoft.com/office/officeart/2005/8/layout/orgChart1"/>
    <dgm:cxn modelId="{8C671870-A2A3-4062-8480-7D63532109A5}" type="presOf" srcId="{AAC78502-1203-493F-8E04-9A5E07A3E9F9}" destId="{78313F42-4CAF-442F-A1E7-CBBB7CDE9E71}" srcOrd="0" destOrd="0" presId="urn:microsoft.com/office/officeart/2005/8/layout/orgChart1"/>
    <dgm:cxn modelId="{6B346DCF-9596-46FC-8CF2-AC8CA8D13A40}" type="presOf" srcId="{213B839B-F622-4771-AEC0-777D53AA4EA3}" destId="{12EE5C1C-B271-4913-BEA0-B19D70A624FA}" srcOrd="0" destOrd="0" presId="urn:microsoft.com/office/officeart/2005/8/layout/orgChart1"/>
    <dgm:cxn modelId="{E359F0A0-757F-4FE9-BBFC-236FBDF6013E}" type="presOf" srcId="{473EF2AD-84E3-44FD-A7E2-28A46468A669}" destId="{9439675E-FD28-4F9C-B9A0-06C905D52096}" srcOrd="0" destOrd="0" presId="urn:microsoft.com/office/officeart/2005/8/layout/orgChart1"/>
    <dgm:cxn modelId="{14A7A9D1-5F1F-4EDB-A98B-47F4E89C773F}" type="presOf" srcId="{DC411071-6BBB-4169-878F-4B2697E77F12}" destId="{6D72C4D8-58D7-4703-A400-91FF5B40D455}" srcOrd="0" destOrd="0" presId="urn:microsoft.com/office/officeart/2005/8/layout/orgChart1"/>
    <dgm:cxn modelId="{1049811B-5249-48C2-A871-5B0387C16788}" type="presOf" srcId="{E6D1ECAA-1FFC-4139-BFBD-A8783FD50E94}" destId="{888800E5-5FD2-4B32-886E-8763827B6AB9}" srcOrd="1" destOrd="0" presId="urn:microsoft.com/office/officeart/2005/8/layout/orgChart1"/>
    <dgm:cxn modelId="{A61720F1-8795-434E-B616-C437B1D93E42}" type="presOf" srcId="{D2BA5895-0D4D-46DB-99F5-F9B1221820B7}" destId="{DB9AD62D-1A8A-4F8F-86A9-910AD1F04043}" srcOrd="1" destOrd="0" presId="urn:microsoft.com/office/officeart/2005/8/layout/orgChart1"/>
    <dgm:cxn modelId="{8C5EAC48-6ED8-4E51-8A30-5AAB55E13739}" type="presOf" srcId="{CD7B5108-7C44-40C7-A769-A1F70FEC16BC}" destId="{D2C7CD65-AD91-4450-9B8B-F0F2AC0B3B42}" srcOrd="1" destOrd="0" presId="urn:microsoft.com/office/officeart/2005/8/layout/orgChart1"/>
    <dgm:cxn modelId="{DE71D426-5C82-4DD7-B51F-E0E8459D52A7}" type="presOf" srcId="{C2AAE17F-38FE-4789-BC55-83198407E687}" destId="{43F5C560-7AB4-41F6-A548-848A766AB484}" srcOrd="1" destOrd="0" presId="urn:microsoft.com/office/officeart/2005/8/layout/orgChart1"/>
    <dgm:cxn modelId="{1F80CD18-D6A1-44B1-887E-D99D0214D435}" type="presOf" srcId="{7F33CCE1-02E3-43B5-B81F-209EEFECBE1D}" destId="{A8FD9207-0809-4A0D-8D5A-72A02E9F14C1}" srcOrd="1" destOrd="0" presId="urn:microsoft.com/office/officeart/2005/8/layout/orgChart1"/>
    <dgm:cxn modelId="{9CC713C5-2915-4AA8-B2C5-D79E4BB4D052}" type="presOf" srcId="{14414A4C-3263-45D1-98E6-E4B4A3EECB9B}" destId="{2709C965-6598-45B6-9E76-32B50C569C36}" srcOrd="0" destOrd="0" presId="urn:microsoft.com/office/officeart/2005/8/layout/orgChart1"/>
    <dgm:cxn modelId="{ED193A85-3A89-49A8-BA74-D69A94F942B4}" type="presOf" srcId="{7BD1E97A-5D72-482D-AD4D-340919C1456F}" destId="{CCF6BA51-7ED0-484D-BEF7-1EC9D5DB9068}" srcOrd="0" destOrd="0" presId="urn:microsoft.com/office/officeart/2005/8/layout/orgChart1"/>
    <dgm:cxn modelId="{48F3E43E-9E4C-4DC9-9483-767E6AFB90F0}" srcId="{C2AAE17F-38FE-4789-BC55-83198407E687}" destId="{79424534-0A7B-4CC7-83B7-EF7EEB5A4766}" srcOrd="0" destOrd="0" parTransId="{0084941D-8517-471C-85BE-721D3C27FC47}" sibTransId="{EDC6EE0F-0FFF-43AB-8B3A-9AC5A2FEA0AE}"/>
    <dgm:cxn modelId="{8019D358-9801-4131-B8FA-4D48648593DD}" type="presOf" srcId="{E6D1ECAA-1FFC-4139-BFBD-A8783FD50E94}" destId="{CF97A38B-58E1-4CBC-A698-2A1B6C5915AE}" srcOrd="0" destOrd="0" presId="urn:microsoft.com/office/officeart/2005/8/layout/orgChart1"/>
    <dgm:cxn modelId="{FA0E7823-94CB-4848-8B7B-2EB30E0D1AA6}" srcId="{50D2AD66-842A-48E2-BAB3-C7E3EDB0464A}" destId="{260D01C6-F694-496B-B81B-43874622320D}" srcOrd="0" destOrd="0" parTransId="{6F571CDF-B0BC-4B0A-B852-D6A339BCE4A0}" sibTransId="{0CFE7EEE-B1FE-4FC8-853A-08773822EC4C}"/>
    <dgm:cxn modelId="{7BAF11F9-9E89-4969-8EEE-21B5B4167056}" srcId="{8259C064-4EA9-498C-9B1F-C6288CD5154C}" destId="{FEA9359D-468F-47DC-93AB-BDBCA4523566}" srcOrd="0" destOrd="0" parTransId="{FBD1BBBE-42F9-4351-8D4E-01C9B846816F}" sibTransId="{EDE4F176-D29E-4D3C-90DA-58775875B7CD}"/>
    <dgm:cxn modelId="{390C57C0-9B9F-4E11-B25C-8051BB94855C}" type="presOf" srcId="{8259C064-4EA9-498C-9B1F-C6288CD5154C}" destId="{392553F1-EF44-4314-A576-96CA83EF1B9E}" srcOrd="0" destOrd="0" presId="urn:microsoft.com/office/officeart/2005/8/layout/orgChart1"/>
    <dgm:cxn modelId="{86272306-9C13-4775-94D7-C9E62D030539}" srcId="{C2AAE17F-38FE-4789-BC55-83198407E687}" destId="{467DB0B5-AE0D-46CB-9629-EFAB9B122820}" srcOrd="1" destOrd="0" parTransId="{473EF2AD-84E3-44FD-A7E2-28A46468A669}" sibTransId="{A2B89983-8828-4524-8072-F50C63BB8B1B}"/>
    <dgm:cxn modelId="{973C7A14-21BD-4000-9DB6-E9F74B3274D9}" type="presOf" srcId="{3F4DA2D9-87D6-4104-BED2-CFCEFD8987D2}" destId="{1541B746-9AA1-45A3-82A3-A1223FFB9F3D}" srcOrd="1" destOrd="0" presId="urn:microsoft.com/office/officeart/2005/8/layout/orgChart1"/>
    <dgm:cxn modelId="{C3252AA3-4054-4F7A-82A8-615DB07916B4}" type="presOf" srcId="{432F0D77-100D-4CEF-93AE-28ABC0D963CD}" destId="{FB2D3F89-BB52-4DC5-9572-E5A6E1DF8802}" srcOrd="0" destOrd="0" presId="urn:microsoft.com/office/officeart/2005/8/layout/orgChart1"/>
    <dgm:cxn modelId="{9B0DF053-26B4-402B-B02F-D2F8EFEF9BC6}" srcId="{DA4873E4-1AD6-4F4C-B7CA-D94BCB5A7676}" destId="{C2AAE17F-38FE-4789-BC55-83198407E687}" srcOrd="1" destOrd="0" parTransId="{7BD1E97A-5D72-482D-AD4D-340919C1456F}" sibTransId="{9629F998-8A42-4904-BF9F-362C70AC14A6}"/>
    <dgm:cxn modelId="{7EFCDCAA-006A-42BD-BBB8-6B91805EE741}" type="presOf" srcId="{0D0BCC5A-735B-4FE2-8457-E87514226CFD}" destId="{4207B791-285C-4E11-9A27-D7D4D5111FE5}" srcOrd="0" destOrd="0" presId="urn:microsoft.com/office/officeart/2005/8/layout/orgChart1"/>
    <dgm:cxn modelId="{364891F3-08CC-407A-94C7-3B9CBE370C30}" type="presOf" srcId="{7B828FD2-6EBB-4FA4-B8C6-D364F90E9ED2}" destId="{C02F3054-9888-4168-A9BF-C9D37DE11C8E}" srcOrd="0" destOrd="0" presId="urn:microsoft.com/office/officeart/2005/8/layout/orgChart1"/>
    <dgm:cxn modelId="{2DE65DE3-A1FF-4CFC-8D76-F5F8C97F09FE}" type="presOf" srcId="{79424534-0A7B-4CC7-83B7-EF7EEB5A4766}" destId="{B95F7EB1-B8D8-412F-821B-87F1302855BC}" srcOrd="0" destOrd="0" presId="urn:microsoft.com/office/officeart/2005/8/layout/orgChart1"/>
    <dgm:cxn modelId="{3BEFE7C9-1EBD-479E-9358-2D0DFC361A50}" type="presOf" srcId="{55161BEA-B9A6-4F08-99CA-046230736577}" destId="{EAE9A22E-2A5E-450D-A16A-306A26326FF8}" srcOrd="1" destOrd="0" presId="urn:microsoft.com/office/officeart/2005/8/layout/orgChart1"/>
    <dgm:cxn modelId="{A3155E2D-8489-4DC4-A388-51C0E55FCE2C}" type="presParOf" srcId="{392553F1-EF44-4314-A576-96CA83EF1B9E}" destId="{E810CFF7-0E9A-4CA6-9C73-6E72690A1DDB}" srcOrd="0" destOrd="0" presId="urn:microsoft.com/office/officeart/2005/8/layout/orgChart1"/>
    <dgm:cxn modelId="{107017F9-5C37-4BD0-A37E-7B9CE3059A48}" type="presParOf" srcId="{E810CFF7-0E9A-4CA6-9C73-6E72690A1DDB}" destId="{679B0E29-54E1-422F-817E-0FAA78CDEBF4}" srcOrd="0" destOrd="0" presId="urn:microsoft.com/office/officeart/2005/8/layout/orgChart1"/>
    <dgm:cxn modelId="{A5AE66AE-A774-4A06-B6D5-EA161162073B}" type="presParOf" srcId="{679B0E29-54E1-422F-817E-0FAA78CDEBF4}" destId="{43B9C5D6-A9B4-4419-A4B5-E307F4A608A2}" srcOrd="0" destOrd="0" presId="urn:microsoft.com/office/officeart/2005/8/layout/orgChart1"/>
    <dgm:cxn modelId="{D635FCA9-BC3E-4EE5-93C6-83070C4B744A}" type="presParOf" srcId="{679B0E29-54E1-422F-817E-0FAA78CDEBF4}" destId="{38124849-0576-4D9F-9ED3-22A1549C178B}" srcOrd="1" destOrd="0" presId="urn:microsoft.com/office/officeart/2005/8/layout/orgChart1"/>
    <dgm:cxn modelId="{F7C40031-2C25-4804-8DE9-022A16748C10}" type="presParOf" srcId="{E810CFF7-0E9A-4CA6-9C73-6E72690A1DDB}" destId="{248E826B-28D9-4398-84E7-F7BB758A7B2D}" srcOrd="1" destOrd="0" presId="urn:microsoft.com/office/officeart/2005/8/layout/orgChart1"/>
    <dgm:cxn modelId="{78F62620-C6BC-4DDC-94C6-4C9FBC792D26}" type="presParOf" srcId="{248E826B-28D9-4398-84E7-F7BB758A7B2D}" destId="{87D3345A-8445-4ADA-B9F9-91C428D8D650}" srcOrd="0" destOrd="0" presId="urn:microsoft.com/office/officeart/2005/8/layout/orgChart1"/>
    <dgm:cxn modelId="{4274BE07-D50A-41B6-B962-DD9B76EA4FA8}" type="presParOf" srcId="{248E826B-28D9-4398-84E7-F7BB758A7B2D}" destId="{F312114B-4295-434C-B947-5C5A8B3A8ABF}" srcOrd="1" destOrd="0" presId="urn:microsoft.com/office/officeart/2005/8/layout/orgChart1"/>
    <dgm:cxn modelId="{22D5D480-8B69-4941-B697-102ABB31953D}" type="presParOf" srcId="{F312114B-4295-434C-B947-5C5A8B3A8ABF}" destId="{E6F9E14A-1204-46E3-A6EE-44B37889E8B0}" srcOrd="0" destOrd="0" presId="urn:microsoft.com/office/officeart/2005/8/layout/orgChart1"/>
    <dgm:cxn modelId="{A08FD802-8181-4CD8-BF37-021DC11DEECC}" type="presParOf" srcId="{E6F9E14A-1204-46E3-A6EE-44B37889E8B0}" destId="{44C2B2EE-E0F3-4101-9C16-A359B6021333}" srcOrd="0" destOrd="0" presId="urn:microsoft.com/office/officeart/2005/8/layout/orgChart1"/>
    <dgm:cxn modelId="{B3875B32-C40C-4B40-989B-D692891FB955}" type="presParOf" srcId="{E6F9E14A-1204-46E3-A6EE-44B37889E8B0}" destId="{E6ED2741-3EFB-434B-AE68-70D317C33CC2}" srcOrd="1" destOrd="0" presId="urn:microsoft.com/office/officeart/2005/8/layout/orgChart1"/>
    <dgm:cxn modelId="{7A454BA5-4B65-4D04-951B-4F33B022B04F}" type="presParOf" srcId="{F312114B-4295-434C-B947-5C5A8B3A8ABF}" destId="{152DAAF7-5D62-4751-AA28-98814F62C979}" srcOrd="1" destOrd="0" presId="urn:microsoft.com/office/officeart/2005/8/layout/orgChart1"/>
    <dgm:cxn modelId="{B9C3B417-6378-4057-826B-6B837D08D141}" type="presParOf" srcId="{152DAAF7-5D62-4751-AA28-98814F62C979}" destId="{6ADDC8A6-2988-430A-AF73-A5BAD35047A9}" srcOrd="0" destOrd="0" presId="urn:microsoft.com/office/officeart/2005/8/layout/orgChart1"/>
    <dgm:cxn modelId="{C5860E4E-6708-4307-BEA5-C014159A873D}" type="presParOf" srcId="{152DAAF7-5D62-4751-AA28-98814F62C979}" destId="{475F86B5-0050-47D9-8654-CF2B8B80DB18}" srcOrd="1" destOrd="0" presId="urn:microsoft.com/office/officeart/2005/8/layout/orgChart1"/>
    <dgm:cxn modelId="{737D96F4-71BE-4839-AE67-8D05C2C9A28C}" type="presParOf" srcId="{475F86B5-0050-47D9-8654-CF2B8B80DB18}" destId="{019358C8-9375-4A68-8142-426D797F03B9}" srcOrd="0" destOrd="0" presId="urn:microsoft.com/office/officeart/2005/8/layout/orgChart1"/>
    <dgm:cxn modelId="{4EBDEF6F-CF07-4F29-8AF6-E2DCE902E5CA}" type="presParOf" srcId="{019358C8-9375-4A68-8142-426D797F03B9}" destId="{2709C965-6598-45B6-9E76-32B50C569C36}" srcOrd="0" destOrd="0" presId="urn:microsoft.com/office/officeart/2005/8/layout/orgChart1"/>
    <dgm:cxn modelId="{7D3EF1F7-7BA8-4650-8B84-FD079D13EA18}" type="presParOf" srcId="{019358C8-9375-4A68-8142-426D797F03B9}" destId="{6B1C3BEE-4004-4466-B360-BAC79817943C}" srcOrd="1" destOrd="0" presId="urn:microsoft.com/office/officeart/2005/8/layout/orgChart1"/>
    <dgm:cxn modelId="{E8A0345D-76CE-4ECC-AF4C-C0B013BE8FD2}" type="presParOf" srcId="{475F86B5-0050-47D9-8654-CF2B8B80DB18}" destId="{2920094E-7E07-4808-92EE-54AA34A163ED}" srcOrd="1" destOrd="0" presId="urn:microsoft.com/office/officeart/2005/8/layout/orgChart1"/>
    <dgm:cxn modelId="{0112CAF7-7726-4B28-9461-A36F26C81D75}" type="presParOf" srcId="{2920094E-7E07-4808-92EE-54AA34A163ED}" destId="{BEF849A5-5075-48F9-8DB2-EB66487120BD}" srcOrd="0" destOrd="0" presId="urn:microsoft.com/office/officeart/2005/8/layout/orgChart1"/>
    <dgm:cxn modelId="{9CBE82A4-0E9F-4760-89CC-BE66E2971380}" type="presParOf" srcId="{2920094E-7E07-4808-92EE-54AA34A163ED}" destId="{BC079959-C8E7-4A66-8CAE-CCB2FEBFF67C}" srcOrd="1" destOrd="0" presId="urn:microsoft.com/office/officeart/2005/8/layout/orgChart1"/>
    <dgm:cxn modelId="{0287B39B-9514-4CB5-A539-20C4488C92DA}" type="presParOf" srcId="{BC079959-C8E7-4A66-8CAE-CCB2FEBFF67C}" destId="{1A9E2896-01BE-4A35-92FE-CFB1D8CE380A}" srcOrd="0" destOrd="0" presId="urn:microsoft.com/office/officeart/2005/8/layout/orgChart1"/>
    <dgm:cxn modelId="{E51C1E8F-F238-43FE-AC65-740B70E71EBB}" type="presParOf" srcId="{1A9E2896-01BE-4A35-92FE-CFB1D8CE380A}" destId="{6AF93387-D39A-45BE-9E87-775C27F71220}" srcOrd="0" destOrd="0" presId="urn:microsoft.com/office/officeart/2005/8/layout/orgChart1"/>
    <dgm:cxn modelId="{40517C51-CA40-468B-93A0-2F7D0BA4979B}" type="presParOf" srcId="{1A9E2896-01BE-4A35-92FE-CFB1D8CE380A}" destId="{1541B746-9AA1-45A3-82A3-A1223FFB9F3D}" srcOrd="1" destOrd="0" presId="urn:microsoft.com/office/officeart/2005/8/layout/orgChart1"/>
    <dgm:cxn modelId="{476B5EDD-BC0B-4EFF-9544-67C0A86822C2}" type="presParOf" srcId="{BC079959-C8E7-4A66-8CAE-CCB2FEBFF67C}" destId="{6E21369E-14C0-4DC7-B933-31B8CE72583C}" srcOrd="1" destOrd="0" presId="urn:microsoft.com/office/officeart/2005/8/layout/orgChart1"/>
    <dgm:cxn modelId="{09D3300D-64E6-4AB8-AEC4-67D9E71C8322}" type="presParOf" srcId="{BC079959-C8E7-4A66-8CAE-CCB2FEBFF67C}" destId="{7B40BA41-60CC-401A-BD52-D395F8AB0CBE}" srcOrd="2" destOrd="0" presId="urn:microsoft.com/office/officeart/2005/8/layout/orgChart1"/>
    <dgm:cxn modelId="{990FD298-A7AB-4703-99B9-BC0A7A436000}" type="presParOf" srcId="{2920094E-7E07-4808-92EE-54AA34A163ED}" destId="{C02F3054-9888-4168-A9BF-C9D37DE11C8E}" srcOrd="2" destOrd="0" presId="urn:microsoft.com/office/officeart/2005/8/layout/orgChart1"/>
    <dgm:cxn modelId="{281B6CC6-CF1B-453D-988A-FD4C8337601F}" type="presParOf" srcId="{2920094E-7E07-4808-92EE-54AA34A163ED}" destId="{495C4705-257F-44CE-B2A7-9C840FE0347D}" srcOrd="3" destOrd="0" presId="urn:microsoft.com/office/officeart/2005/8/layout/orgChart1"/>
    <dgm:cxn modelId="{22E9C582-9B2D-469D-8236-1745E9E8DB32}" type="presParOf" srcId="{495C4705-257F-44CE-B2A7-9C840FE0347D}" destId="{6D8C7779-A247-42F6-B669-080340C84BF4}" srcOrd="0" destOrd="0" presId="urn:microsoft.com/office/officeart/2005/8/layout/orgChart1"/>
    <dgm:cxn modelId="{ED8E9715-22C7-4709-8482-34FC83F77907}" type="presParOf" srcId="{6D8C7779-A247-42F6-B669-080340C84BF4}" destId="{7806DB7D-22E6-4528-AD7A-55F96A2ECB85}" srcOrd="0" destOrd="0" presId="urn:microsoft.com/office/officeart/2005/8/layout/orgChart1"/>
    <dgm:cxn modelId="{B8447763-2D25-409A-9646-4CBBA8BFC7A6}" type="presParOf" srcId="{6D8C7779-A247-42F6-B669-080340C84BF4}" destId="{EAE9A22E-2A5E-450D-A16A-306A26326FF8}" srcOrd="1" destOrd="0" presId="urn:microsoft.com/office/officeart/2005/8/layout/orgChart1"/>
    <dgm:cxn modelId="{BC7CCC92-6B88-4BBA-ADD0-AED10C01703A}" type="presParOf" srcId="{495C4705-257F-44CE-B2A7-9C840FE0347D}" destId="{BA01D426-A87A-4F8C-8387-CAAB8680C7BB}" srcOrd="1" destOrd="0" presId="urn:microsoft.com/office/officeart/2005/8/layout/orgChart1"/>
    <dgm:cxn modelId="{F1267696-EAE1-4C0A-B82F-5EF3B7E1AFA4}" type="presParOf" srcId="{495C4705-257F-44CE-B2A7-9C840FE0347D}" destId="{EF4B6A2E-57F5-4E71-A489-55BAD1EC1D46}" srcOrd="2" destOrd="0" presId="urn:microsoft.com/office/officeart/2005/8/layout/orgChart1"/>
    <dgm:cxn modelId="{648C09A1-5DA2-4C5C-8130-BB04ACF767BC}" type="presParOf" srcId="{475F86B5-0050-47D9-8654-CF2B8B80DB18}" destId="{5A9E950F-B506-499D-949C-EBC6837D7517}" srcOrd="2" destOrd="0" presId="urn:microsoft.com/office/officeart/2005/8/layout/orgChart1"/>
    <dgm:cxn modelId="{E64DA623-14D3-4D0C-991E-B4E0A0235D43}" type="presParOf" srcId="{152DAAF7-5D62-4751-AA28-98814F62C979}" destId="{CCF6BA51-7ED0-484D-BEF7-1EC9D5DB9068}" srcOrd="2" destOrd="0" presId="urn:microsoft.com/office/officeart/2005/8/layout/orgChart1"/>
    <dgm:cxn modelId="{EC8AFCC3-0EC2-4826-A3FD-5DEBAB8CA5EE}" type="presParOf" srcId="{152DAAF7-5D62-4751-AA28-98814F62C979}" destId="{641FD126-B7D0-44E4-BE9D-83EBBE870C13}" srcOrd="3" destOrd="0" presId="urn:microsoft.com/office/officeart/2005/8/layout/orgChart1"/>
    <dgm:cxn modelId="{39C388A3-1735-40FC-B7F9-48D62F7D83C2}" type="presParOf" srcId="{641FD126-B7D0-44E4-BE9D-83EBBE870C13}" destId="{F3A56118-9332-4B0B-8769-A5C973E175DE}" srcOrd="0" destOrd="0" presId="urn:microsoft.com/office/officeart/2005/8/layout/orgChart1"/>
    <dgm:cxn modelId="{42C0E2A3-2EB4-48C3-A658-C00AFEF5CF44}" type="presParOf" srcId="{F3A56118-9332-4B0B-8769-A5C973E175DE}" destId="{BDFC5D6F-8B5E-476F-B20C-983D09F4A542}" srcOrd="0" destOrd="0" presId="urn:microsoft.com/office/officeart/2005/8/layout/orgChart1"/>
    <dgm:cxn modelId="{5052F404-FB7F-4EA4-9A32-82DC23024160}" type="presParOf" srcId="{F3A56118-9332-4B0B-8769-A5C973E175DE}" destId="{43F5C560-7AB4-41F6-A548-848A766AB484}" srcOrd="1" destOrd="0" presId="urn:microsoft.com/office/officeart/2005/8/layout/orgChart1"/>
    <dgm:cxn modelId="{4ECC821B-263C-491D-A0AF-028B8B95DAB5}" type="presParOf" srcId="{641FD126-B7D0-44E4-BE9D-83EBBE870C13}" destId="{FB2C548F-4E97-4493-AFA5-24192F1B5BCC}" srcOrd="1" destOrd="0" presId="urn:microsoft.com/office/officeart/2005/8/layout/orgChart1"/>
    <dgm:cxn modelId="{5CBB4CC2-8026-4964-A3C2-9A0619E2E7EF}" type="presParOf" srcId="{FB2C548F-4E97-4493-AFA5-24192F1B5BCC}" destId="{000EAEFD-A83B-40C5-BE8A-6A11BAEBF9AF}" srcOrd="0" destOrd="0" presId="urn:microsoft.com/office/officeart/2005/8/layout/orgChart1"/>
    <dgm:cxn modelId="{C2AF5B72-2044-4351-B4E7-9B7F643E6A83}" type="presParOf" srcId="{FB2C548F-4E97-4493-AFA5-24192F1B5BCC}" destId="{4D268F3F-CA4C-4F18-A7FE-A42203549928}" srcOrd="1" destOrd="0" presId="urn:microsoft.com/office/officeart/2005/8/layout/orgChart1"/>
    <dgm:cxn modelId="{4E09D02E-A1A5-41C2-B803-E17717E747E2}" type="presParOf" srcId="{4D268F3F-CA4C-4F18-A7FE-A42203549928}" destId="{F4FEBFE8-6761-4CEF-AA84-9B40B824D052}" srcOrd="0" destOrd="0" presId="urn:microsoft.com/office/officeart/2005/8/layout/orgChart1"/>
    <dgm:cxn modelId="{0AE1133A-90DE-4446-A08A-E2FC1362BE06}" type="presParOf" srcId="{F4FEBFE8-6761-4CEF-AA84-9B40B824D052}" destId="{B95F7EB1-B8D8-412F-821B-87F1302855BC}" srcOrd="0" destOrd="0" presId="urn:microsoft.com/office/officeart/2005/8/layout/orgChart1"/>
    <dgm:cxn modelId="{2BAA9323-54BE-478E-A643-A11B440794D3}" type="presParOf" srcId="{F4FEBFE8-6761-4CEF-AA84-9B40B824D052}" destId="{15696A8A-77CB-4EA7-8642-951FE5937A8C}" srcOrd="1" destOrd="0" presId="urn:microsoft.com/office/officeart/2005/8/layout/orgChart1"/>
    <dgm:cxn modelId="{5314424F-ED2E-4202-BB74-5B96A5D02957}" type="presParOf" srcId="{4D268F3F-CA4C-4F18-A7FE-A42203549928}" destId="{F12E3AFB-4DBC-41E9-8421-B4FBDA2178EF}" srcOrd="1" destOrd="0" presId="urn:microsoft.com/office/officeart/2005/8/layout/orgChart1"/>
    <dgm:cxn modelId="{38DBD1FA-B6C1-4F70-9136-7EAF551C0691}" type="presParOf" srcId="{4D268F3F-CA4C-4F18-A7FE-A42203549928}" destId="{3C571C58-EB79-4686-83C3-D82051AF6A8C}" srcOrd="2" destOrd="0" presId="urn:microsoft.com/office/officeart/2005/8/layout/orgChart1"/>
    <dgm:cxn modelId="{25049315-B2D5-4432-83E8-365CD5390BB9}" type="presParOf" srcId="{FB2C548F-4E97-4493-AFA5-24192F1B5BCC}" destId="{9439675E-FD28-4F9C-B9A0-06C905D52096}" srcOrd="2" destOrd="0" presId="urn:microsoft.com/office/officeart/2005/8/layout/orgChart1"/>
    <dgm:cxn modelId="{2206121F-A5E3-4A6C-8821-6D0C32EE72D9}" type="presParOf" srcId="{FB2C548F-4E97-4493-AFA5-24192F1B5BCC}" destId="{7F3AD5C6-9814-488D-AD6B-4EA4BA58E1EA}" srcOrd="3" destOrd="0" presId="urn:microsoft.com/office/officeart/2005/8/layout/orgChart1"/>
    <dgm:cxn modelId="{65A625BE-353C-4505-BC10-F05D92A5697B}" type="presParOf" srcId="{7F3AD5C6-9814-488D-AD6B-4EA4BA58E1EA}" destId="{1C093CE2-DAA0-4D08-8490-A714A06A3C34}" srcOrd="0" destOrd="0" presId="urn:microsoft.com/office/officeart/2005/8/layout/orgChart1"/>
    <dgm:cxn modelId="{F9457C8F-5627-4FEA-A3E2-AC44E1AD711C}" type="presParOf" srcId="{1C093CE2-DAA0-4D08-8490-A714A06A3C34}" destId="{884B3303-4EB4-4A82-803E-05C68FF972C3}" srcOrd="0" destOrd="0" presId="urn:microsoft.com/office/officeart/2005/8/layout/orgChart1"/>
    <dgm:cxn modelId="{50089C83-5BEB-4642-9441-ED4F1F1A5B95}" type="presParOf" srcId="{1C093CE2-DAA0-4D08-8490-A714A06A3C34}" destId="{CAADC404-A7CC-49AC-A928-7C0827B9DBC1}" srcOrd="1" destOrd="0" presId="urn:microsoft.com/office/officeart/2005/8/layout/orgChart1"/>
    <dgm:cxn modelId="{04B57022-5A76-43D1-8AB9-A5882BBE1411}" type="presParOf" srcId="{7F3AD5C6-9814-488D-AD6B-4EA4BA58E1EA}" destId="{78652EC8-9F02-42CA-8BA9-71D9240BC8A9}" srcOrd="1" destOrd="0" presId="urn:microsoft.com/office/officeart/2005/8/layout/orgChart1"/>
    <dgm:cxn modelId="{EFD5E437-52D8-4B03-8BC3-A23B589AC696}" type="presParOf" srcId="{7F3AD5C6-9814-488D-AD6B-4EA4BA58E1EA}" destId="{1C5E6588-2AD7-4707-BA73-C3002F45AD39}" srcOrd="2" destOrd="0" presId="urn:microsoft.com/office/officeart/2005/8/layout/orgChart1"/>
    <dgm:cxn modelId="{D1E23A8C-EF07-40F2-88E1-CFFD269E093A}" type="presParOf" srcId="{641FD126-B7D0-44E4-BE9D-83EBBE870C13}" destId="{C239C9C3-0653-47C2-9B77-16ED1FF47C9C}" srcOrd="2" destOrd="0" presId="urn:microsoft.com/office/officeart/2005/8/layout/orgChart1"/>
    <dgm:cxn modelId="{155260B5-49EA-409C-9C55-C554DC7A66A6}" type="presParOf" srcId="{F312114B-4295-434C-B947-5C5A8B3A8ABF}" destId="{5A3D5690-552D-4C54-B07D-A7D0792F3B1F}" srcOrd="2" destOrd="0" presId="urn:microsoft.com/office/officeart/2005/8/layout/orgChart1"/>
    <dgm:cxn modelId="{748D6FC3-E73E-45E6-A438-16113CC0AD5E}" type="presParOf" srcId="{248E826B-28D9-4398-84E7-F7BB758A7B2D}" destId="{12EE5C1C-B271-4913-BEA0-B19D70A624FA}" srcOrd="2" destOrd="0" presId="urn:microsoft.com/office/officeart/2005/8/layout/orgChart1"/>
    <dgm:cxn modelId="{4C804511-1B63-4B0D-9C52-EBDDD1650DF7}" type="presParOf" srcId="{248E826B-28D9-4398-84E7-F7BB758A7B2D}" destId="{BCEBE085-47CA-4BAC-9074-40DED946D2CF}" srcOrd="3" destOrd="0" presId="urn:microsoft.com/office/officeart/2005/8/layout/orgChart1"/>
    <dgm:cxn modelId="{2B0C84CB-4754-4F30-95A6-703B8A2263E1}" type="presParOf" srcId="{BCEBE085-47CA-4BAC-9074-40DED946D2CF}" destId="{23202BFE-0DA3-47F5-9703-B377E9C80965}" srcOrd="0" destOrd="0" presId="urn:microsoft.com/office/officeart/2005/8/layout/orgChart1"/>
    <dgm:cxn modelId="{A9E823AF-E610-4EEF-9F93-0B2B2F9F4F34}" type="presParOf" srcId="{23202BFE-0DA3-47F5-9703-B377E9C80965}" destId="{EB01C773-309F-491D-872A-24AC838F53C8}" srcOrd="0" destOrd="0" presId="urn:microsoft.com/office/officeart/2005/8/layout/orgChart1"/>
    <dgm:cxn modelId="{EED57AA9-807B-4788-84E5-B0277DDC3081}" type="presParOf" srcId="{23202BFE-0DA3-47F5-9703-B377E9C80965}" destId="{DB9AD62D-1A8A-4F8F-86A9-910AD1F04043}" srcOrd="1" destOrd="0" presId="urn:microsoft.com/office/officeart/2005/8/layout/orgChart1"/>
    <dgm:cxn modelId="{C6AF3D8A-E070-4CA7-A31B-DD7DD6BE3ED4}" type="presParOf" srcId="{BCEBE085-47CA-4BAC-9074-40DED946D2CF}" destId="{050FE960-D9BD-41E4-8157-B8064BC8DBBE}" srcOrd="1" destOrd="0" presId="urn:microsoft.com/office/officeart/2005/8/layout/orgChart1"/>
    <dgm:cxn modelId="{446B779A-571B-4DBD-BFF8-3FEB1D52FBCB}" type="presParOf" srcId="{050FE960-D9BD-41E4-8157-B8064BC8DBBE}" destId="{708E615F-1C4C-4270-B098-1BC8E724FB6C}" srcOrd="0" destOrd="0" presId="urn:microsoft.com/office/officeart/2005/8/layout/orgChart1"/>
    <dgm:cxn modelId="{3A89C0BE-00B6-4A92-BBB2-9C119F6F53E6}" type="presParOf" srcId="{050FE960-D9BD-41E4-8157-B8064BC8DBBE}" destId="{BB87703A-D549-48C8-A32F-5AA2BF2B2E88}" srcOrd="1" destOrd="0" presId="urn:microsoft.com/office/officeart/2005/8/layout/orgChart1"/>
    <dgm:cxn modelId="{8BEEC369-0DD0-4DE4-9594-78064CC597C1}" type="presParOf" srcId="{BB87703A-D549-48C8-A32F-5AA2BF2B2E88}" destId="{896AE148-6EE3-492A-82BD-459FDF6FE7E8}" srcOrd="0" destOrd="0" presId="urn:microsoft.com/office/officeart/2005/8/layout/orgChart1"/>
    <dgm:cxn modelId="{008E8555-75A0-4742-988B-285563E0F97D}" type="presParOf" srcId="{896AE148-6EE3-492A-82BD-459FDF6FE7E8}" destId="{3432CD5E-72E2-4A29-B95C-C16CC0291D15}" srcOrd="0" destOrd="0" presId="urn:microsoft.com/office/officeart/2005/8/layout/orgChart1"/>
    <dgm:cxn modelId="{2B7944AD-EC09-48FE-9732-1D8C9BA58A35}" type="presParOf" srcId="{896AE148-6EE3-492A-82BD-459FDF6FE7E8}" destId="{91ED454F-7308-41BA-8912-E437CC57F2B7}" srcOrd="1" destOrd="0" presId="urn:microsoft.com/office/officeart/2005/8/layout/orgChart1"/>
    <dgm:cxn modelId="{D4BD0862-FDD8-49C2-92E6-E9C6D70568F2}" type="presParOf" srcId="{BB87703A-D549-48C8-A32F-5AA2BF2B2E88}" destId="{223FF3F3-7D31-4E57-8C9A-C342E87AB15A}" srcOrd="1" destOrd="0" presId="urn:microsoft.com/office/officeart/2005/8/layout/orgChart1"/>
    <dgm:cxn modelId="{1ADE31BD-922D-4227-AC65-B7EC3432918E}" type="presParOf" srcId="{223FF3F3-7D31-4E57-8C9A-C342E87AB15A}" destId="{59393A65-9787-4D87-B7ED-3DE919BD1C34}" srcOrd="0" destOrd="0" presId="urn:microsoft.com/office/officeart/2005/8/layout/orgChart1"/>
    <dgm:cxn modelId="{2975FBF1-3C02-4F63-9F6E-EF7198C3D46C}" type="presParOf" srcId="{223FF3F3-7D31-4E57-8C9A-C342E87AB15A}" destId="{C5BE275A-8B48-4B15-B39F-2F95F3DC64B7}" srcOrd="1" destOrd="0" presId="urn:microsoft.com/office/officeart/2005/8/layout/orgChart1"/>
    <dgm:cxn modelId="{FAF81BBF-C605-4C89-8590-85B42128AD4B}" type="presParOf" srcId="{C5BE275A-8B48-4B15-B39F-2F95F3DC64B7}" destId="{88C61DD8-7A28-4353-A238-DD310D3987B0}" srcOrd="0" destOrd="0" presId="urn:microsoft.com/office/officeart/2005/8/layout/orgChart1"/>
    <dgm:cxn modelId="{25ABF241-0154-4555-A296-BD2D7F7133BB}" type="presParOf" srcId="{88C61DD8-7A28-4353-A238-DD310D3987B0}" destId="{4207B791-285C-4E11-9A27-D7D4D5111FE5}" srcOrd="0" destOrd="0" presId="urn:microsoft.com/office/officeart/2005/8/layout/orgChart1"/>
    <dgm:cxn modelId="{A6756120-05DD-4F3B-9F17-FEDEA01ED855}" type="presParOf" srcId="{88C61DD8-7A28-4353-A238-DD310D3987B0}" destId="{E0854FD8-F956-4726-8B79-4D5F4A927208}" srcOrd="1" destOrd="0" presId="urn:microsoft.com/office/officeart/2005/8/layout/orgChart1"/>
    <dgm:cxn modelId="{140AAB0F-A043-4993-A610-9E44B6C6809F}" type="presParOf" srcId="{C5BE275A-8B48-4B15-B39F-2F95F3DC64B7}" destId="{D7C808A8-B2FD-42F7-9734-65BC9A1BEDD8}" srcOrd="1" destOrd="0" presId="urn:microsoft.com/office/officeart/2005/8/layout/orgChart1"/>
    <dgm:cxn modelId="{B5FD26AA-0939-4701-87BA-B17B8E440915}" type="presParOf" srcId="{C5BE275A-8B48-4B15-B39F-2F95F3DC64B7}" destId="{22A45712-1870-4E52-BD5E-70232F177BBE}" srcOrd="2" destOrd="0" presId="urn:microsoft.com/office/officeart/2005/8/layout/orgChart1"/>
    <dgm:cxn modelId="{B372DAE9-9E4F-4607-8D5B-117CBD245200}" type="presParOf" srcId="{BB87703A-D549-48C8-A32F-5AA2BF2B2E88}" destId="{5117EFDF-C626-4CCB-94E1-E72529DDA706}" srcOrd="2" destOrd="0" presId="urn:microsoft.com/office/officeart/2005/8/layout/orgChart1"/>
    <dgm:cxn modelId="{90DB1AB1-158D-4EB0-8DF8-476BCD4EEEA5}" type="presParOf" srcId="{050FE960-D9BD-41E4-8157-B8064BC8DBBE}" destId="{91BE54FD-F926-4D7C-A333-FB15825E0904}" srcOrd="2" destOrd="0" presId="urn:microsoft.com/office/officeart/2005/8/layout/orgChart1"/>
    <dgm:cxn modelId="{48D859C0-93F6-40E4-8E5C-515E97929BFD}" type="presParOf" srcId="{050FE960-D9BD-41E4-8157-B8064BC8DBBE}" destId="{DFAF54E0-DF06-4C8B-8C70-3B1003C5990B}" srcOrd="3" destOrd="0" presId="urn:microsoft.com/office/officeart/2005/8/layout/orgChart1"/>
    <dgm:cxn modelId="{7C4BD85D-B833-4178-9C86-80A54866D5AF}" type="presParOf" srcId="{DFAF54E0-DF06-4C8B-8C70-3B1003C5990B}" destId="{3EC5233C-8897-4DA1-9183-BAC7E39FBA05}" srcOrd="0" destOrd="0" presId="urn:microsoft.com/office/officeart/2005/8/layout/orgChart1"/>
    <dgm:cxn modelId="{B5E4CDBA-CB10-47EB-9E12-A999A71B253C}" type="presParOf" srcId="{3EC5233C-8897-4DA1-9183-BAC7E39FBA05}" destId="{E307C405-CD22-4261-A933-E4E5768DA3E6}" srcOrd="0" destOrd="0" presId="urn:microsoft.com/office/officeart/2005/8/layout/orgChart1"/>
    <dgm:cxn modelId="{98DDEEBE-0468-4A80-B1E2-4C08FFBF8072}" type="presParOf" srcId="{3EC5233C-8897-4DA1-9183-BAC7E39FBA05}" destId="{874B73E1-7AE3-4C06-93C2-4FEAFD4062A8}" srcOrd="1" destOrd="0" presId="urn:microsoft.com/office/officeart/2005/8/layout/orgChart1"/>
    <dgm:cxn modelId="{AAD7EBD4-89EE-4B09-A434-2100AEF0B2C4}" type="presParOf" srcId="{DFAF54E0-DF06-4C8B-8C70-3B1003C5990B}" destId="{F843EEC7-8608-4BCB-9411-66EB4E9C347C}" srcOrd="1" destOrd="0" presId="urn:microsoft.com/office/officeart/2005/8/layout/orgChart1"/>
    <dgm:cxn modelId="{83424CFD-D310-4CFF-956A-38D6DB764963}" type="presParOf" srcId="{F843EEC7-8608-4BCB-9411-66EB4E9C347C}" destId="{816680F7-3D97-4E96-A6E2-383308833B91}" srcOrd="0" destOrd="0" presId="urn:microsoft.com/office/officeart/2005/8/layout/orgChart1"/>
    <dgm:cxn modelId="{65000580-2B1A-4E1E-9677-0899950E5C7C}" type="presParOf" srcId="{F843EEC7-8608-4BCB-9411-66EB4E9C347C}" destId="{B6745A6F-9041-4AEC-B34A-E05F5932B900}" srcOrd="1" destOrd="0" presId="urn:microsoft.com/office/officeart/2005/8/layout/orgChart1"/>
    <dgm:cxn modelId="{714C13E1-0AB0-4649-AAA2-E65AFB734F06}" type="presParOf" srcId="{B6745A6F-9041-4AEC-B34A-E05F5932B900}" destId="{5CF2D858-7099-4796-886B-82AE08537FAB}" srcOrd="0" destOrd="0" presId="urn:microsoft.com/office/officeart/2005/8/layout/orgChart1"/>
    <dgm:cxn modelId="{447FFA40-8D10-4EC0-8E87-D3410854C62B}" type="presParOf" srcId="{5CF2D858-7099-4796-886B-82AE08537FAB}" destId="{455CB4F7-75B3-46D0-BAC5-46302407CEB7}" srcOrd="0" destOrd="0" presId="urn:microsoft.com/office/officeart/2005/8/layout/orgChart1"/>
    <dgm:cxn modelId="{F883E413-2DE8-4656-8C8E-10FB2A27DC0C}" type="presParOf" srcId="{5CF2D858-7099-4796-886B-82AE08537FAB}" destId="{7706B87B-992A-4DCF-9355-188D09F7F55A}" srcOrd="1" destOrd="0" presId="urn:microsoft.com/office/officeart/2005/8/layout/orgChart1"/>
    <dgm:cxn modelId="{C7007C87-B185-45C9-B133-1EA8DDAB0F5E}" type="presParOf" srcId="{B6745A6F-9041-4AEC-B34A-E05F5932B900}" destId="{DCFDEE22-E87E-482F-874E-3A18C34974B3}" srcOrd="1" destOrd="0" presId="urn:microsoft.com/office/officeart/2005/8/layout/orgChart1"/>
    <dgm:cxn modelId="{DBF47352-2DC6-47F3-BA6E-1A2E4CFD5E0C}" type="presParOf" srcId="{B6745A6F-9041-4AEC-B34A-E05F5932B900}" destId="{B7F6E60C-6275-489E-BDA3-9C51E70DB0CF}" srcOrd="2" destOrd="0" presId="urn:microsoft.com/office/officeart/2005/8/layout/orgChart1"/>
    <dgm:cxn modelId="{7C02ABB2-51A1-4A13-A51B-AE8D8FF9131B}" type="presParOf" srcId="{F843EEC7-8608-4BCB-9411-66EB4E9C347C}" destId="{5AF9CCF6-3988-4792-A63B-BDE290A9A1FF}" srcOrd="2" destOrd="0" presId="urn:microsoft.com/office/officeart/2005/8/layout/orgChart1"/>
    <dgm:cxn modelId="{6B172E84-AAA3-49C8-BDEC-7DA7DB7F7F73}" type="presParOf" srcId="{F843EEC7-8608-4BCB-9411-66EB4E9C347C}" destId="{2B8F155C-2B8A-48F1-9326-B069C77A0600}" srcOrd="3" destOrd="0" presId="urn:microsoft.com/office/officeart/2005/8/layout/orgChart1"/>
    <dgm:cxn modelId="{10EE528B-E095-4B5E-942A-5CBC686E0E69}" type="presParOf" srcId="{2B8F155C-2B8A-48F1-9326-B069C77A0600}" destId="{9FC5BF54-D192-4AFF-95BA-82039D226B4F}" srcOrd="0" destOrd="0" presId="urn:microsoft.com/office/officeart/2005/8/layout/orgChart1"/>
    <dgm:cxn modelId="{446AAD79-8035-458C-ADB9-AC544ACE53CD}" type="presParOf" srcId="{9FC5BF54-D192-4AFF-95BA-82039D226B4F}" destId="{22664E62-0759-42E9-8155-490D335A08EA}" srcOrd="0" destOrd="0" presId="urn:microsoft.com/office/officeart/2005/8/layout/orgChart1"/>
    <dgm:cxn modelId="{8AC6344F-945D-4720-B840-C13511B43CF4}" type="presParOf" srcId="{9FC5BF54-D192-4AFF-95BA-82039D226B4F}" destId="{9C77A3AF-623C-47FA-973D-54A949EDAC2A}" srcOrd="1" destOrd="0" presId="urn:microsoft.com/office/officeart/2005/8/layout/orgChart1"/>
    <dgm:cxn modelId="{7D462C0E-DB27-40A5-8120-700A62AA94A1}" type="presParOf" srcId="{2B8F155C-2B8A-48F1-9326-B069C77A0600}" destId="{E04E479A-1919-4EA4-8013-6EA9F8645FC4}" srcOrd="1" destOrd="0" presId="urn:microsoft.com/office/officeart/2005/8/layout/orgChart1"/>
    <dgm:cxn modelId="{7D4AC270-1AE8-4243-8DA8-FBDB16E794FD}" type="presParOf" srcId="{2B8F155C-2B8A-48F1-9326-B069C77A0600}" destId="{67761C34-A570-4726-AE86-8C2118D56C99}" srcOrd="2" destOrd="0" presId="urn:microsoft.com/office/officeart/2005/8/layout/orgChart1"/>
    <dgm:cxn modelId="{1229BD34-4E7B-4A9B-8E6A-E97AC3EDA09A}" type="presParOf" srcId="{F843EEC7-8608-4BCB-9411-66EB4E9C347C}" destId="{6D72C4D8-58D7-4703-A400-91FF5B40D455}" srcOrd="4" destOrd="0" presId="urn:microsoft.com/office/officeart/2005/8/layout/orgChart1"/>
    <dgm:cxn modelId="{3FB8A1D1-4989-44B1-B910-B40FE4147689}" type="presParOf" srcId="{F843EEC7-8608-4BCB-9411-66EB4E9C347C}" destId="{07FE3952-4D08-458D-97F0-B09203ED06B9}" srcOrd="5" destOrd="0" presId="urn:microsoft.com/office/officeart/2005/8/layout/orgChart1"/>
    <dgm:cxn modelId="{CCAE909E-109B-46EB-BD45-337C7916C4D4}" type="presParOf" srcId="{07FE3952-4D08-458D-97F0-B09203ED06B9}" destId="{9A84D8E4-9E46-4F04-9559-F7D68567646F}" srcOrd="0" destOrd="0" presId="urn:microsoft.com/office/officeart/2005/8/layout/orgChart1"/>
    <dgm:cxn modelId="{190AC451-126C-4118-B905-6CAB83252080}" type="presParOf" srcId="{9A84D8E4-9E46-4F04-9559-F7D68567646F}" destId="{29A11181-7FA4-4520-AE59-8AD7524ACBFF}" srcOrd="0" destOrd="0" presId="urn:microsoft.com/office/officeart/2005/8/layout/orgChart1"/>
    <dgm:cxn modelId="{6C914F66-F8BC-4A9B-A3A7-792F2F5150B8}" type="presParOf" srcId="{9A84D8E4-9E46-4F04-9559-F7D68567646F}" destId="{C26C7C6A-6CC2-4B66-8640-4D736EF85E95}" srcOrd="1" destOrd="0" presId="urn:microsoft.com/office/officeart/2005/8/layout/orgChart1"/>
    <dgm:cxn modelId="{2455AA48-5D4B-45A0-84FD-AE01700F2B06}" type="presParOf" srcId="{07FE3952-4D08-458D-97F0-B09203ED06B9}" destId="{72CEE0F8-4528-4800-AC3B-EE616FE98556}" srcOrd="1" destOrd="0" presId="urn:microsoft.com/office/officeart/2005/8/layout/orgChart1"/>
    <dgm:cxn modelId="{0CCF9D7A-CFDC-4EDA-906D-1A1EBB27DE05}" type="presParOf" srcId="{07FE3952-4D08-458D-97F0-B09203ED06B9}" destId="{74DFF4FC-A496-417B-8EE0-FC8DFDED5F5C}" srcOrd="2" destOrd="0" presId="urn:microsoft.com/office/officeart/2005/8/layout/orgChart1"/>
    <dgm:cxn modelId="{F55653DF-882E-4985-AB60-03863F33684A}" type="presParOf" srcId="{DFAF54E0-DF06-4C8B-8C70-3B1003C5990B}" destId="{06775CD8-7779-484C-B365-9FAE2C1B30CF}" srcOrd="2" destOrd="0" presId="urn:microsoft.com/office/officeart/2005/8/layout/orgChart1"/>
    <dgm:cxn modelId="{AE65771D-47E0-480F-B7E6-76B98FC92C92}" type="presParOf" srcId="{050FE960-D9BD-41E4-8157-B8064BC8DBBE}" destId="{98D860A9-52BB-47DA-B021-31D7CF28B647}" srcOrd="4" destOrd="0" presId="urn:microsoft.com/office/officeart/2005/8/layout/orgChart1"/>
    <dgm:cxn modelId="{EE16016F-F2F7-4286-A5D3-3C346B5934A1}" type="presParOf" srcId="{050FE960-D9BD-41E4-8157-B8064BC8DBBE}" destId="{901A8080-92BE-4B34-BCE9-AF2361849EFF}" srcOrd="5" destOrd="0" presId="urn:microsoft.com/office/officeart/2005/8/layout/orgChart1"/>
    <dgm:cxn modelId="{C78A1BC4-729C-4410-8A54-8E8D6D259215}" type="presParOf" srcId="{901A8080-92BE-4B34-BCE9-AF2361849EFF}" destId="{6AE9369C-8840-4F1F-A3E5-513FD5BE59E4}" srcOrd="0" destOrd="0" presId="urn:microsoft.com/office/officeart/2005/8/layout/orgChart1"/>
    <dgm:cxn modelId="{5C7C6E7C-51DD-4ED5-B6DA-AEC50A008AEE}" type="presParOf" srcId="{6AE9369C-8840-4F1F-A3E5-513FD5BE59E4}" destId="{FB2D3F89-BB52-4DC5-9572-E5A6E1DF8802}" srcOrd="0" destOrd="0" presId="urn:microsoft.com/office/officeart/2005/8/layout/orgChart1"/>
    <dgm:cxn modelId="{FA6BE5E1-320A-4505-A31E-2FBDE58F2DB3}" type="presParOf" srcId="{6AE9369C-8840-4F1F-A3E5-513FD5BE59E4}" destId="{F8C506D4-9465-472C-909D-38C96ECF0DBE}" srcOrd="1" destOrd="0" presId="urn:microsoft.com/office/officeart/2005/8/layout/orgChart1"/>
    <dgm:cxn modelId="{C3E83B57-D35F-4284-9192-3F18568579FE}" type="presParOf" srcId="{901A8080-92BE-4B34-BCE9-AF2361849EFF}" destId="{C20C5120-FB1F-433D-A3A8-4DE688950FD0}" srcOrd="1" destOrd="0" presId="urn:microsoft.com/office/officeart/2005/8/layout/orgChart1"/>
    <dgm:cxn modelId="{53C4FC5A-ACA4-43A5-8822-327D0439751F}" type="presParOf" srcId="{C20C5120-FB1F-433D-A3A8-4DE688950FD0}" destId="{78313F42-4CAF-442F-A1E7-CBBB7CDE9E71}" srcOrd="0" destOrd="0" presId="urn:microsoft.com/office/officeart/2005/8/layout/orgChart1"/>
    <dgm:cxn modelId="{15FBC3C3-FC45-438F-AEB4-90903BB33597}" type="presParOf" srcId="{C20C5120-FB1F-433D-A3A8-4DE688950FD0}" destId="{D781547F-B53C-40E7-BBFC-C873F6999A2D}" srcOrd="1" destOrd="0" presId="urn:microsoft.com/office/officeart/2005/8/layout/orgChart1"/>
    <dgm:cxn modelId="{A1A338A6-A265-45A5-B1C9-D72584FEFE82}" type="presParOf" srcId="{D781547F-B53C-40E7-BBFC-C873F6999A2D}" destId="{C15886C6-575B-4532-A1EA-2378F3D0115F}" srcOrd="0" destOrd="0" presId="urn:microsoft.com/office/officeart/2005/8/layout/orgChart1"/>
    <dgm:cxn modelId="{9818C898-D633-42AD-B72E-D03828045E73}" type="presParOf" srcId="{C15886C6-575B-4532-A1EA-2378F3D0115F}" destId="{CF97A38B-58E1-4CBC-A698-2A1B6C5915AE}" srcOrd="0" destOrd="0" presId="urn:microsoft.com/office/officeart/2005/8/layout/orgChart1"/>
    <dgm:cxn modelId="{18F64EBF-7DE8-4A3D-89A9-F259C3F2C062}" type="presParOf" srcId="{C15886C6-575B-4532-A1EA-2378F3D0115F}" destId="{888800E5-5FD2-4B32-886E-8763827B6AB9}" srcOrd="1" destOrd="0" presId="urn:microsoft.com/office/officeart/2005/8/layout/orgChart1"/>
    <dgm:cxn modelId="{6931732A-F577-4EBC-8B93-EDD6D9AAEE7A}" type="presParOf" srcId="{D781547F-B53C-40E7-BBFC-C873F6999A2D}" destId="{79E04AEB-5DDC-47B5-B635-CB621887CEC9}" srcOrd="1" destOrd="0" presId="urn:microsoft.com/office/officeart/2005/8/layout/orgChart1"/>
    <dgm:cxn modelId="{EC0D4899-5D18-4332-A992-0187D463C0A6}" type="presParOf" srcId="{D781547F-B53C-40E7-BBFC-C873F6999A2D}" destId="{98D60927-F6A2-4365-B7F4-7AF44F955C11}" srcOrd="2" destOrd="0" presId="urn:microsoft.com/office/officeart/2005/8/layout/orgChart1"/>
    <dgm:cxn modelId="{2D1157A1-8CEC-4E9F-B4AE-16B295A61A80}" type="presParOf" srcId="{C20C5120-FB1F-433D-A3A8-4DE688950FD0}" destId="{F3E160AD-D052-40FD-8C47-CC8C6AD3BDDF}" srcOrd="2" destOrd="0" presId="urn:microsoft.com/office/officeart/2005/8/layout/orgChart1"/>
    <dgm:cxn modelId="{FA1396A1-F8CC-4128-BA2F-A6F33717CC1B}" type="presParOf" srcId="{C20C5120-FB1F-433D-A3A8-4DE688950FD0}" destId="{482C8946-6107-4D7F-B6F1-8EC40D5E4B23}" srcOrd="3" destOrd="0" presId="urn:microsoft.com/office/officeart/2005/8/layout/orgChart1"/>
    <dgm:cxn modelId="{EAF0C206-837F-4B7F-996A-FCF7308890FE}" type="presParOf" srcId="{482C8946-6107-4D7F-B6F1-8EC40D5E4B23}" destId="{3C942590-DDE5-44D1-9FD7-822BF483BFCD}" srcOrd="0" destOrd="0" presId="urn:microsoft.com/office/officeart/2005/8/layout/orgChart1"/>
    <dgm:cxn modelId="{3D42F720-894D-46DF-AF17-E61CCD145F30}" type="presParOf" srcId="{3C942590-DDE5-44D1-9FD7-822BF483BFCD}" destId="{1040E615-1CE8-4046-9604-A64A013043B0}" srcOrd="0" destOrd="0" presId="urn:microsoft.com/office/officeart/2005/8/layout/orgChart1"/>
    <dgm:cxn modelId="{69C83955-73EE-4E7F-AAE7-94E9277593FA}" type="presParOf" srcId="{3C942590-DDE5-44D1-9FD7-822BF483BFCD}" destId="{77768023-BA06-4884-847B-00252A33E1D2}" srcOrd="1" destOrd="0" presId="urn:microsoft.com/office/officeart/2005/8/layout/orgChart1"/>
    <dgm:cxn modelId="{BA45BBAC-0229-4F8D-942F-ACAA72ADEC19}" type="presParOf" srcId="{482C8946-6107-4D7F-B6F1-8EC40D5E4B23}" destId="{F48F9194-4D1A-4C7A-9548-5BFA7717B494}" srcOrd="1" destOrd="0" presId="urn:microsoft.com/office/officeart/2005/8/layout/orgChart1"/>
    <dgm:cxn modelId="{92B627B8-A09D-422F-97D5-6F088E8C0903}" type="presParOf" srcId="{482C8946-6107-4D7F-B6F1-8EC40D5E4B23}" destId="{CB9BAC74-E204-4479-B621-E8B937086BF9}" srcOrd="2" destOrd="0" presId="urn:microsoft.com/office/officeart/2005/8/layout/orgChart1"/>
    <dgm:cxn modelId="{5C75E198-82B4-4CC2-9621-4A8C548E08AD}" type="presParOf" srcId="{C20C5120-FB1F-433D-A3A8-4DE688950FD0}" destId="{46044D37-FF17-472D-8F34-9182556F6EC6}" srcOrd="4" destOrd="0" presId="urn:microsoft.com/office/officeart/2005/8/layout/orgChart1"/>
    <dgm:cxn modelId="{5F7E53E9-5196-4AB2-B387-64AE7DB9B27E}" type="presParOf" srcId="{C20C5120-FB1F-433D-A3A8-4DE688950FD0}" destId="{0E244AD5-4D42-4992-AD85-4D360B7B573F}" srcOrd="5" destOrd="0" presId="urn:microsoft.com/office/officeart/2005/8/layout/orgChart1"/>
    <dgm:cxn modelId="{6DBD514A-C8BE-4805-A67F-FB215F2EF137}" type="presParOf" srcId="{0E244AD5-4D42-4992-AD85-4D360B7B573F}" destId="{10D17463-5BAB-4F68-A193-77BA4C0E26E8}" srcOrd="0" destOrd="0" presId="urn:microsoft.com/office/officeart/2005/8/layout/orgChart1"/>
    <dgm:cxn modelId="{68474EC3-D3C5-4E9E-B7DF-00B80F48CAF2}" type="presParOf" srcId="{10D17463-5BAB-4F68-A193-77BA4C0E26E8}" destId="{0D0123A2-9E59-4A0D-A524-16F06ACF08AB}" srcOrd="0" destOrd="0" presId="urn:microsoft.com/office/officeart/2005/8/layout/orgChart1"/>
    <dgm:cxn modelId="{FCCD5E79-3D99-4215-85F8-C7BF37651FF3}" type="presParOf" srcId="{10D17463-5BAB-4F68-A193-77BA4C0E26E8}" destId="{97C64457-D0DA-4E18-B4B8-E53F2B9E7514}" srcOrd="1" destOrd="0" presId="urn:microsoft.com/office/officeart/2005/8/layout/orgChart1"/>
    <dgm:cxn modelId="{0CF5FF20-5F25-4232-BD53-F2A2E9A0D0FA}" type="presParOf" srcId="{0E244AD5-4D42-4992-AD85-4D360B7B573F}" destId="{644DDEFB-4573-4231-B1F7-05695591A44C}" srcOrd="1" destOrd="0" presId="urn:microsoft.com/office/officeart/2005/8/layout/orgChart1"/>
    <dgm:cxn modelId="{10438481-DC34-4084-9DAB-FD8578CFADD0}" type="presParOf" srcId="{0E244AD5-4D42-4992-AD85-4D360B7B573F}" destId="{730503F2-3DB6-4549-986E-EB1E61A57D69}" srcOrd="2" destOrd="0" presId="urn:microsoft.com/office/officeart/2005/8/layout/orgChart1"/>
    <dgm:cxn modelId="{B7295C16-C5B3-4159-9B9D-9420FE80B15C}" type="presParOf" srcId="{901A8080-92BE-4B34-BCE9-AF2361849EFF}" destId="{3842D309-A271-4FD3-90F1-753419BC68F2}" srcOrd="2" destOrd="0" presId="urn:microsoft.com/office/officeart/2005/8/layout/orgChart1"/>
    <dgm:cxn modelId="{2A6039AE-6A44-468C-9958-D1BE18AE3C0C}" type="presParOf" srcId="{050FE960-D9BD-41E4-8157-B8064BC8DBBE}" destId="{17F74D59-F1AC-4CEA-A421-D216C9825F2F}" srcOrd="6" destOrd="0" presId="urn:microsoft.com/office/officeart/2005/8/layout/orgChart1"/>
    <dgm:cxn modelId="{FF2C2A4E-2DCC-488A-9316-8F2C2377076C}" type="presParOf" srcId="{050FE960-D9BD-41E4-8157-B8064BC8DBBE}" destId="{0C522DBF-408A-40A0-A4AA-761AD4E53EF3}" srcOrd="7" destOrd="0" presId="urn:microsoft.com/office/officeart/2005/8/layout/orgChart1"/>
    <dgm:cxn modelId="{9862D478-6B8D-4C20-8F00-52B243DFE84D}" type="presParOf" srcId="{0C522DBF-408A-40A0-A4AA-761AD4E53EF3}" destId="{F881DE30-BA5D-44A7-BC87-A6D4FF2DABDC}" srcOrd="0" destOrd="0" presId="urn:microsoft.com/office/officeart/2005/8/layout/orgChart1"/>
    <dgm:cxn modelId="{A67F1091-BD9C-40BC-A12A-869B8F2BE17A}" type="presParOf" srcId="{F881DE30-BA5D-44A7-BC87-A6D4FF2DABDC}" destId="{F3A5F2E8-B4CE-4153-906A-60D1F7A29094}" srcOrd="0" destOrd="0" presId="urn:microsoft.com/office/officeart/2005/8/layout/orgChart1"/>
    <dgm:cxn modelId="{B33405F5-3700-4232-98AE-220DB3F7EA84}" type="presParOf" srcId="{F881DE30-BA5D-44A7-BC87-A6D4FF2DABDC}" destId="{A8FD9207-0809-4A0D-8D5A-72A02E9F14C1}" srcOrd="1" destOrd="0" presId="urn:microsoft.com/office/officeart/2005/8/layout/orgChart1"/>
    <dgm:cxn modelId="{6C2C21FF-6814-476D-9AC9-5A41FC82AC94}" type="presParOf" srcId="{0C522DBF-408A-40A0-A4AA-761AD4E53EF3}" destId="{CE0A36C5-6796-4BF5-9790-CFD39C53DFB5}" srcOrd="1" destOrd="0" presId="urn:microsoft.com/office/officeart/2005/8/layout/orgChart1"/>
    <dgm:cxn modelId="{04A72FBD-5BD8-400B-A825-0FEC25A60529}" type="presParOf" srcId="{CE0A36C5-6796-4BF5-9790-CFD39C53DFB5}" destId="{4C191038-5557-43D8-8815-30ABA67EC743}" srcOrd="0" destOrd="0" presId="urn:microsoft.com/office/officeart/2005/8/layout/orgChart1"/>
    <dgm:cxn modelId="{349F8C75-B9F6-473E-A9D9-1EEF7246D308}" type="presParOf" srcId="{CE0A36C5-6796-4BF5-9790-CFD39C53DFB5}" destId="{1808BE6C-83BD-45BE-9D4B-B4FEF9671A8C}" srcOrd="1" destOrd="0" presId="urn:microsoft.com/office/officeart/2005/8/layout/orgChart1"/>
    <dgm:cxn modelId="{1CD19414-D660-4A73-9A68-8F3730CA4820}" type="presParOf" srcId="{1808BE6C-83BD-45BE-9D4B-B4FEF9671A8C}" destId="{34CFD0FA-229A-4C4B-B9CB-F7477CF901C4}" srcOrd="0" destOrd="0" presId="urn:microsoft.com/office/officeart/2005/8/layout/orgChart1"/>
    <dgm:cxn modelId="{60B81BCD-673B-4BB3-9971-A9E1B147698A}" type="presParOf" srcId="{34CFD0FA-229A-4C4B-B9CB-F7477CF901C4}" destId="{D0F2E80B-C175-4A55-B606-5AFAA7E4B2A0}" srcOrd="0" destOrd="0" presId="urn:microsoft.com/office/officeart/2005/8/layout/orgChart1"/>
    <dgm:cxn modelId="{245AC24B-10F3-4046-897F-A7094241E904}" type="presParOf" srcId="{34CFD0FA-229A-4C4B-B9CB-F7477CF901C4}" destId="{D2C7CD65-AD91-4450-9B8B-F0F2AC0B3B42}" srcOrd="1" destOrd="0" presId="urn:microsoft.com/office/officeart/2005/8/layout/orgChart1"/>
    <dgm:cxn modelId="{E6D224D9-B6C5-479F-BDC7-E572057DC3F2}" type="presParOf" srcId="{1808BE6C-83BD-45BE-9D4B-B4FEF9671A8C}" destId="{562CCC59-F059-49CF-A25D-95B7D033596D}" srcOrd="1" destOrd="0" presId="urn:microsoft.com/office/officeart/2005/8/layout/orgChart1"/>
    <dgm:cxn modelId="{399B4798-2E90-4F1B-B97B-D188D3852802}" type="presParOf" srcId="{1808BE6C-83BD-45BE-9D4B-B4FEF9671A8C}" destId="{208ADCA8-AABA-46BB-A355-BCDCF630645A}" srcOrd="2" destOrd="0" presId="urn:microsoft.com/office/officeart/2005/8/layout/orgChart1"/>
    <dgm:cxn modelId="{9D3BB0A8-CA35-4C13-97E9-84DFBAB7DBE8}" type="presParOf" srcId="{0C522DBF-408A-40A0-A4AA-761AD4E53EF3}" destId="{B56B5C21-2AEE-4241-9431-B503E763490B}" srcOrd="2" destOrd="0" presId="urn:microsoft.com/office/officeart/2005/8/layout/orgChart1"/>
    <dgm:cxn modelId="{AF8D73CB-42CD-4BA4-B254-AB14285EA919}" type="presParOf" srcId="{BCEBE085-47CA-4BAC-9074-40DED946D2CF}" destId="{71AD93CB-A9E6-4FC5-940C-68AE134BAB29}" srcOrd="2" destOrd="0" presId="urn:microsoft.com/office/officeart/2005/8/layout/orgChart1"/>
    <dgm:cxn modelId="{AC29F424-8F1B-47FF-911A-B73F24CBA683}" type="presParOf" srcId="{E810CFF7-0E9A-4CA6-9C73-6E72690A1DDB}" destId="{CA649610-2F93-4977-8376-E77D9118AC38}" srcOrd="2" destOrd="0" presId="urn:microsoft.com/office/officeart/2005/8/layout/orgChart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C0E972-7C71-47A1-BE78-8CE01B9FAE5E}" type="doc">
      <dgm:prSet loTypeId="urn:microsoft.com/office/officeart/2009/3/layout/PlusandMinus" loCatId="relationship" qsTypeId="urn:microsoft.com/office/officeart/2005/8/quickstyle/simple1" qsCatId="simple" csTypeId="urn:microsoft.com/office/officeart/2005/8/colors/colorful4" csCatId="colorful" phldr="1"/>
      <dgm:spPr/>
      <dgm:t>
        <a:bodyPr/>
        <a:lstStyle/>
        <a:p>
          <a:endParaRPr lang="en-GB"/>
        </a:p>
      </dgm:t>
    </dgm:pt>
    <dgm:pt modelId="{5F0F129F-D0F8-4930-8081-4215F25400EB}">
      <dgm:prSet phldrT="[Text]" custT="1"/>
      <dgm:spPr/>
      <dgm:t>
        <a:bodyPr/>
        <a:lstStyle/>
        <a:p>
          <a:endParaRPr lang="en-GB" sz="1000" dirty="0">
            <a:solidFill>
              <a:schemeClr val="bg1"/>
            </a:solidFill>
          </a:endParaRPr>
        </a:p>
      </dgm:t>
    </dgm:pt>
    <dgm:pt modelId="{AD7A5F0A-8D27-4144-A5F9-DCFA3B9D911C}" type="parTrans" cxnId="{3F3E4F6E-4E02-4296-9305-CD5BC14A2A8E}">
      <dgm:prSet/>
      <dgm:spPr/>
      <dgm:t>
        <a:bodyPr/>
        <a:lstStyle/>
        <a:p>
          <a:endParaRPr lang="en-GB"/>
        </a:p>
      </dgm:t>
    </dgm:pt>
    <dgm:pt modelId="{09A91CF4-6CBF-416F-97C6-4A54634EB2EB}" type="sibTrans" cxnId="{3F3E4F6E-4E02-4296-9305-CD5BC14A2A8E}">
      <dgm:prSet/>
      <dgm:spPr/>
      <dgm:t>
        <a:bodyPr/>
        <a:lstStyle/>
        <a:p>
          <a:endParaRPr lang="en-GB"/>
        </a:p>
      </dgm:t>
    </dgm:pt>
    <dgm:pt modelId="{61D17A22-729D-45BA-AACB-20F96D2CFEE3}">
      <dgm:prSet phldrT="[Text]"/>
      <dgm:spPr/>
      <dgm:t>
        <a:bodyPr/>
        <a:lstStyle/>
        <a:p>
          <a:r>
            <a:rPr lang="en-GB" sz="2600" dirty="0" smtClean="0">
              <a:solidFill>
                <a:schemeClr val="bg1"/>
              </a:solidFill>
            </a:rPr>
            <a:t>Require parsing</a:t>
          </a:r>
          <a:endParaRPr lang="en-GB" sz="2600" dirty="0">
            <a:solidFill>
              <a:schemeClr val="bg1"/>
            </a:solidFill>
          </a:endParaRPr>
        </a:p>
      </dgm:t>
    </dgm:pt>
    <dgm:pt modelId="{92A209FB-54D9-4240-9CE3-5FBA7DF1EED5}" type="parTrans" cxnId="{91C960FC-DA1A-4D0C-86AB-A7E551AAF589}">
      <dgm:prSet/>
      <dgm:spPr/>
      <dgm:t>
        <a:bodyPr/>
        <a:lstStyle/>
        <a:p>
          <a:endParaRPr lang="en-GB"/>
        </a:p>
      </dgm:t>
    </dgm:pt>
    <dgm:pt modelId="{D2C4B675-3D37-4495-AE03-9C0DA766D4DA}" type="sibTrans" cxnId="{91C960FC-DA1A-4D0C-86AB-A7E551AAF589}">
      <dgm:prSet/>
      <dgm:spPr/>
      <dgm:t>
        <a:bodyPr/>
        <a:lstStyle/>
        <a:p>
          <a:endParaRPr lang="en-GB"/>
        </a:p>
      </dgm:t>
    </dgm:pt>
    <dgm:pt modelId="{E41D18FF-1117-4CD2-8523-37C3D68B18F1}">
      <dgm:prSet phldrT="[Text]"/>
      <dgm:spPr/>
      <dgm:t>
        <a:bodyPr/>
        <a:lstStyle/>
        <a:p>
          <a:r>
            <a:rPr lang="en-GB" sz="2600" dirty="0" smtClean="0">
              <a:solidFill>
                <a:schemeClr val="bg1"/>
              </a:solidFill>
            </a:rPr>
            <a:t>Large size</a:t>
          </a:r>
          <a:endParaRPr lang="en-GB" sz="2600" dirty="0">
            <a:solidFill>
              <a:schemeClr val="bg1"/>
            </a:solidFill>
          </a:endParaRPr>
        </a:p>
      </dgm:t>
    </dgm:pt>
    <dgm:pt modelId="{DDA1CA80-3457-4AE5-B2ED-84657F71B21C}" type="parTrans" cxnId="{66EA971A-183D-4164-80FB-0E9CDF8C9D37}">
      <dgm:prSet/>
      <dgm:spPr/>
      <dgm:t>
        <a:bodyPr/>
        <a:lstStyle/>
        <a:p>
          <a:endParaRPr lang="en-GB"/>
        </a:p>
      </dgm:t>
    </dgm:pt>
    <dgm:pt modelId="{9C92CFC3-09EC-4A2A-B894-CA17C9B3048E}" type="sibTrans" cxnId="{66EA971A-183D-4164-80FB-0E9CDF8C9D37}">
      <dgm:prSet/>
      <dgm:spPr/>
      <dgm:t>
        <a:bodyPr/>
        <a:lstStyle/>
        <a:p>
          <a:endParaRPr lang="en-GB"/>
        </a:p>
      </dgm:t>
    </dgm:pt>
    <dgm:pt modelId="{D52C9FF9-A576-4E0D-B5AB-77E3BDA04043}">
      <dgm:prSet phldrT="[Text]"/>
      <dgm:spPr/>
      <dgm:t>
        <a:bodyPr/>
        <a:lstStyle/>
        <a:p>
          <a:r>
            <a:rPr lang="en-GB" sz="2600" dirty="0" smtClean="0">
              <a:solidFill>
                <a:schemeClr val="bg1"/>
              </a:solidFill>
            </a:rPr>
            <a:t>Deserialization to </a:t>
          </a:r>
          <a:r>
            <a:rPr lang="en-GB" sz="2600" dirty="0" err="1" smtClean="0">
              <a:solidFill>
                <a:schemeClr val="bg1"/>
              </a:solidFill>
            </a:rPr>
            <a:t>TypedArrays</a:t>
          </a:r>
          <a:endParaRPr lang="en-GB" sz="2600" dirty="0">
            <a:solidFill>
              <a:schemeClr val="bg1"/>
            </a:solidFill>
          </a:endParaRPr>
        </a:p>
      </dgm:t>
    </dgm:pt>
    <dgm:pt modelId="{5472DDCD-8774-43E0-8C1E-F6EB9B5005F7}" type="parTrans" cxnId="{89CE5345-5427-4D3C-8EA0-7716F24F7F54}">
      <dgm:prSet/>
      <dgm:spPr/>
      <dgm:t>
        <a:bodyPr/>
        <a:lstStyle/>
        <a:p>
          <a:endParaRPr lang="en-GB"/>
        </a:p>
      </dgm:t>
    </dgm:pt>
    <dgm:pt modelId="{D4CDEB3E-C688-464C-A67A-19B048EB2442}" type="sibTrans" cxnId="{89CE5345-5427-4D3C-8EA0-7716F24F7F54}">
      <dgm:prSet/>
      <dgm:spPr/>
      <dgm:t>
        <a:bodyPr/>
        <a:lstStyle/>
        <a:p>
          <a:endParaRPr lang="en-GB"/>
        </a:p>
      </dgm:t>
    </dgm:pt>
    <dgm:pt modelId="{DF6FCDFC-7772-4849-A793-21316C1AF087}">
      <dgm:prSet phldrT="[Text]" custT="1"/>
      <dgm:spPr/>
      <dgm:t>
        <a:bodyPr/>
        <a:lstStyle/>
        <a:p>
          <a:endParaRPr lang="en-GB" sz="1000" dirty="0">
            <a:solidFill>
              <a:schemeClr val="bg1"/>
            </a:solidFill>
          </a:endParaRPr>
        </a:p>
      </dgm:t>
    </dgm:pt>
    <dgm:pt modelId="{1792E010-2761-4D15-ACAD-B4116642663C}" type="parTrans" cxnId="{F919FA31-073A-4A29-B15C-53D15236571A}">
      <dgm:prSet/>
      <dgm:spPr/>
      <dgm:t>
        <a:bodyPr/>
        <a:lstStyle/>
        <a:p>
          <a:endParaRPr lang="en-GB"/>
        </a:p>
      </dgm:t>
    </dgm:pt>
    <dgm:pt modelId="{16EF59FE-4056-46A5-8439-E56F042418F6}" type="sibTrans" cxnId="{F919FA31-073A-4A29-B15C-53D15236571A}">
      <dgm:prSet/>
      <dgm:spPr/>
      <dgm:t>
        <a:bodyPr/>
        <a:lstStyle/>
        <a:p>
          <a:endParaRPr lang="en-GB"/>
        </a:p>
      </dgm:t>
    </dgm:pt>
    <dgm:pt modelId="{519641C3-D59F-430F-AA9A-C5023F6AFDCB}">
      <dgm:prSet phldrT="[Text]"/>
      <dgm:spPr/>
      <dgm:t>
        <a:bodyPr/>
        <a:lstStyle/>
        <a:p>
          <a:r>
            <a:rPr lang="en-GB" sz="2600" dirty="0" smtClean="0">
              <a:solidFill>
                <a:schemeClr val="bg1"/>
              </a:solidFill>
            </a:rPr>
            <a:t>Compress well</a:t>
          </a:r>
          <a:endParaRPr lang="en-GB" sz="2600" dirty="0">
            <a:solidFill>
              <a:schemeClr val="bg1"/>
            </a:solidFill>
          </a:endParaRPr>
        </a:p>
      </dgm:t>
    </dgm:pt>
    <dgm:pt modelId="{E55CB46A-D1B3-4675-90F0-0891FC17BFEC}" type="parTrans" cxnId="{DE460544-6A09-43F5-A087-37FBF411D77F}">
      <dgm:prSet/>
      <dgm:spPr/>
      <dgm:t>
        <a:bodyPr/>
        <a:lstStyle/>
        <a:p>
          <a:endParaRPr lang="en-GB"/>
        </a:p>
      </dgm:t>
    </dgm:pt>
    <dgm:pt modelId="{24D91007-D463-475F-AC0B-8A67974803FA}" type="sibTrans" cxnId="{DE460544-6A09-43F5-A087-37FBF411D77F}">
      <dgm:prSet/>
      <dgm:spPr/>
      <dgm:t>
        <a:bodyPr/>
        <a:lstStyle/>
        <a:p>
          <a:endParaRPr lang="en-GB"/>
        </a:p>
      </dgm:t>
    </dgm:pt>
    <dgm:pt modelId="{C015D17F-3B13-424F-A170-9694A22EA4C4}">
      <dgm:prSet phldrT="[Text]"/>
      <dgm:spPr/>
      <dgm:t>
        <a:bodyPr/>
        <a:lstStyle/>
        <a:p>
          <a:r>
            <a:rPr lang="en-GB" sz="2600" dirty="0" smtClean="0">
              <a:solidFill>
                <a:schemeClr val="bg1"/>
              </a:solidFill>
            </a:rPr>
            <a:t>Human-readable</a:t>
          </a:r>
          <a:endParaRPr lang="en-GB" sz="2600" dirty="0">
            <a:solidFill>
              <a:schemeClr val="bg1"/>
            </a:solidFill>
          </a:endParaRPr>
        </a:p>
      </dgm:t>
    </dgm:pt>
    <dgm:pt modelId="{9A66F264-660D-41CB-BFFA-6D0BE032AEC4}" type="parTrans" cxnId="{ECA679F8-8903-4320-AECE-32A8BA6534EC}">
      <dgm:prSet/>
      <dgm:spPr/>
      <dgm:t>
        <a:bodyPr/>
        <a:lstStyle/>
        <a:p>
          <a:endParaRPr lang="en-GB"/>
        </a:p>
      </dgm:t>
    </dgm:pt>
    <dgm:pt modelId="{B7B27A6E-1492-44E1-991F-9B40BAE48D94}" type="sibTrans" cxnId="{ECA679F8-8903-4320-AECE-32A8BA6534EC}">
      <dgm:prSet/>
      <dgm:spPr/>
      <dgm:t>
        <a:bodyPr/>
        <a:lstStyle/>
        <a:p>
          <a:endParaRPr lang="en-GB"/>
        </a:p>
      </dgm:t>
    </dgm:pt>
    <dgm:pt modelId="{CACBC7F4-5505-428F-B21E-8D8CF9466B97}">
      <dgm:prSet phldrT="[Text]"/>
      <dgm:spPr/>
      <dgm:t>
        <a:bodyPr/>
        <a:lstStyle/>
        <a:p>
          <a:r>
            <a:rPr lang="en-GB" sz="2600" dirty="0" smtClean="0">
              <a:solidFill>
                <a:schemeClr val="bg1"/>
              </a:solidFill>
            </a:rPr>
            <a:t>DOM access at parse time</a:t>
          </a:r>
          <a:endParaRPr lang="en-GB" sz="2600" dirty="0">
            <a:solidFill>
              <a:schemeClr val="bg1"/>
            </a:solidFill>
          </a:endParaRPr>
        </a:p>
      </dgm:t>
    </dgm:pt>
    <dgm:pt modelId="{40B35475-DE9D-4698-AFB0-A295094C8642}" type="parTrans" cxnId="{044AB17F-EAE9-4865-A4FB-39F789682DFE}">
      <dgm:prSet/>
      <dgm:spPr/>
      <dgm:t>
        <a:bodyPr/>
        <a:lstStyle/>
        <a:p>
          <a:endParaRPr lang="en-GB"/>
        </a:p>
      </dgm:t>
    </dgm:pt>
    <dgm:pt modelId="{10DE5C4F-35D5-468D-B47C-A4184985DCD0}" type="sibTrans" cxnId="{044AB17F-EAE9-4865-A4FB-39F789682DFE}">
      <dgm:prSet/>
      <dgm:spPr/>
      <dgm:t>
        <a:bodyPr/>
        <a:lstStyle/>
        <a:p>
          <a:endParaRPr lang="en-GB"/>
        </a:p>
      </dgm:t>
    </dgm:pt>
    <dgm:pt modelId="{CE04168D-7246-4BA7-9F43-DC75FCA59788}" type="pres">
      <dgm:prSet presAssocID="{0CC0E972-7C71-47A1-BE78-8CE01B9FAE5E}" presName="Name0" presStyleCnt="0">
        <dgm:presLayoutVars>
          <dgm:chMax val="2"/>
          <dgm:chPref val="2"/>
          <dgm:dir val="rev"/>
          <dgm:animOne/>
          <dgm:resizeHandles val="exact"/>
        </dgm:presLayoutVars>
      </dgm:prSet>
      <dgm:spPr/>
      <dgm:t>
        <a:bodyPr/>
        <a:lstStyle/>
        <a:p>
          <a:endParaRPr lang="en-GB"/>
        </a:p>
      </dgm:t>
    </dgm:pt>
    <dgm:pt modelId="{46C54FA6-1513-4F20-969F-C25FD41E5931}" type="pres">
      <dgm:prSet presAssocID="{0CC0E972-7C71-47A1-BE78-8CE01B9FAE5E}" presName="Background" presStyleLbl="bgImgPlace1" presStyleIdx="0" presStyleCnt="1" custScaleY="77753" custLinFactNeighborY="-6267">
        <dgm:style>
          <a:lnRef idx="3">
            <a:schemeClr val="lt1"/>
          </a:lnRef>
          <a:fillRef idx="1">
            <a:schemeClr val="accent5"/>
          </a:fillRef>
          <a:effectRef idx="1">
            <a:schemeClr val="accent5"/>
          </a:effectRef>
          <a:fontRef idx="minor">
            <a:schemeClr val="lt1"/>
          </a:fontRef>
        </dgm:style>
      </dgm:prSet>
      <dgm:spPr>
        <a:solidFill>
          <a:srgbClr val="4BACC6"/>
        </a:solidFill>
      </dgm:spPr>
      <dgm:t>
        <a:bodyPr/>
        <a:lstStyle/>
        <a:p>
          <a:endParaRPr lang="en-GB"/>
        </a:p>
      </dgm:t>
    </dgm:pt>
    <dgm:pt modelId="{CE172775-66D9-450A-BEBD-1576A4D8D28A}" type="pres">
      <dgm:prSet presAssocID="{0CC0E972-7C71-47A1-BE78-8CE01B9FAE5E}" presName="ParentText1" presStyleLbl="revTx" presStyleIdx="0" presStyleCnt="2">
        <dgm:presLayoutVars>
          <dgm:chMax val="0"/>
          <dgm:chPref val="0"/>
          <dgm:bulletEnabled val="1"/>
        </dgm:presLayoutVars>
      </dgm:prSet>
      <dgm:spPr/>
      <dgm:t>
        <a:bodyPr/>
        <a:lstStyle/>
        <a:p>
          <a:endParaRPr lang="en-GB"/>
        </a:p>
      </dgm:t>
    </dgm:pt>
    <dgm:pt modelId="{F4F26E97-E0CE-4A86-A54A-BA8D7284517F}" type="pres">
      <dgm:prSet presAssocID="{0CC0E972-7C71-47A1-BE78-8CE01B9FAE5E}" presName="ParentText2" presStyleLbl="revTx" presStyleIdx="1" presStyleCnt="2">
        <dgm:presLayoutVars>
          <dgm:chMax val="0"/>
          <dgm:chPref val="0"/>
          <dgm:bulletEnabled val="1"/>
        </dgm:presLayoutVars>
      </dgm:prSet>
      <dgm:spPr/>
      <dgm:t>
        <a:bodyPr/>
        <a:lstStyle/>
        <a:p>
          <a:endParaRPr lang="en-GB"/>
        </a:p>
      </dgm:t>
    </dgm:pt>
    <dgm:pt modelId="{9A7E73A4-F6F0-4648-BC83-A32F679A51FB}" type="pres">
      <dgm:prSet presAssocID="{0CC0E972-7C71-47A1-BE78-8CE01B9FAE5E}" presName="Plus" presStyleLbl="alignNode1" presStyleIdx="0" presStyleCnt="2" custLinFactNeighborY="19311">
        <dgm:style>
          <a:lnRef idx="3">
            <a:schemeClr val="lt1"/>
          </a:lnRef>
          <a:fillRef idx="1">
            <a:schemeClr val="accent3"/>
          </a:fillRef>
          <a:effectRef idx="1">
            <a:schemeClr val="accent3"/>
          </a:effectRef>
          <a:fontRef idx="minor">
            <a:schemeClr val="lt1"/>
          </a:fontRef>
        </dgm:style>
      </dgm:prSet>
      <dgm:spPr>
        <a:solidFill>
          <a:srgbClr val="5DBE56"/>
        </a:solidFill>
        <a:ln/>
      </dgm:spPr>
      <dgm:t>
        <a:bodyPr/>
        <a:lstStyle/>
        <a:p>
          <a:endParaRPr lang="en-GB"/>
        </a:p>
      </dgm:t>
    </dgm:pt>
    <dgm:pt modelId="{FE60237A-D011-40F1-90DD-64292A867BB2}" type="pres">
      <dgm:prSet presAssocID="{0CC0E972-7C71-47A1-BE78-8CE01B9FAE5E}" presName="Minus" presStyleLbl="alignNode1" presStyleIdx="1" presStyleCnt="2" custLinFactNeighborY="59871">
        <dgm:style>
          <a:lnRef idx="3">
            <a:schemeClr val="lt1"/>
          </a:lnRef>
          <a:fillRef idx="1">
            <a:schemeClr val="accent2"/>
          </a:fillRef>
          <a:effectRef idx="1">
            <a:schemeClr val="accent2"/>
          </a:effectRef>
          <a:fontRef idx="minor">
            <a:schemeClr val="lt1"/>
          </a:fontRef>
        </dgm:style>
      </dgm:prSet>
      <dgm:spPr>
        <a:solidFill>
          <a:srgbClr val="C00000"/>
        </a:solidFill>
        <a:ln/>
      </dgm:spPr>
      <dgm:t>
        <a:bodyPr/>
        <a:lstStyle/>
        <a:p>
          <a:endParaRPr lang="en-GB"/>
        </a:p>
      </dgm:t>
    </dgm:pt>
    <dgm:pt modelId="{19B5D75E-0362-488C-8BAD-C92B84372DE6}" type="pres">
      <dgm:prSet presAssocID="{0CC0E972-7C71-47A1-BE78-8CE01B9FAE5E}" presName="Divider" presStyleLbl="parChTrans1D1" presStyleIdx="0" presStyleCnt="1" custFlipHor="0" custScaleX="2000000" custScaleY="70448" custLinFactX="-700000" custLinFactNeighborX="-722461" custLinFactNeighborY="-8974"/>
      <dgm:spPr>
        <a:ln>
          <a:noFill/>
        </a:ln>
      </dgm:spPr>
      <dgm:t>
        <a:bodyPr/>
        <a:lstStyle/>
        <a:p>
          <a:endParaRPr lang="en-GB"/>
        </a:p>
      </dgm:t>
    </dgm:pt>
  </dgm:ptLst>
  <dgm:cxnLst>
    <dgm:cxn modelId="{1F2E910A-8310-419E-B7B9-0230B573305F}" type="presOf" srcId="{61D17A22-729D-45BA-AACB-20F96D2CFEE3}" destId="{F4F26E97-E0CE-4A86-A54A-BA8D7284517F}" srcOrd="0" destOrd="1" presId="urn:microsoft.com/office/officeart/2009/3/layout/PlusandMinus"/>
    <dgm:cxn modelId="{21ADFCCD-ABC5-4037-93B3-89E3A9A60542}" type="presOf" srcId="{D52C9FF9-A576-4E0D-B5AB-77E3BDA04043}" destId="{F4F26E97-E0CE-4A86-A54A-BA8D7284517F}" srcOrd="0" destOrd="2" presId="urn:microsoft.com/office/officeart/2009/3/layout/PlusandMinus"/>
    <dgm:cxn modelId="{517FE4D2-6EAF-4E70-8595-DC62747631E3}" type="presOf" srcId="{CACBC7F4-5505-428F-B21E-8D8CF9466B97}" destId="{CE172775-66D9-450A-BEBD-1576A4D8D28A}" srcOrd="0" destOrd="2" presId="urn:microsoft.com/office/officeart/2009/3/layout/PlusandMinus"/>
    <dgm:cxn modelId="{91C960FC-DA1A-4D0C-86AB-A7E551AAF589}" srcId="{5F0F129F-D0F8-4930-8081-4215F25400EB}" destId="{61D17A22-729D-45BA-AACB-20F96D2CFEE3}" srcOrd="0" destOrd="0" parTransId="{92A209FB-54D9-4240-9CE3-5FBA7DF1EED5}" sibTransId="{D2C4B675-3D37-4495-AE03-9C0DA766D4DA}"/>
    <dgm:cxn modelId="{66EA971A-183D-4164-80FB-0E9CDF8C9D37}" srcId="{5F0F129F-D0F8-4930-8081-4215F25400EB}" destId="{E41D18FF-1117-4CD2-8523-37C3D68B18F1}" srcOrd="2" destOrd="0" parTransId="{DDA1CA80-3457-4AE5-B2ED-84657F71B21C}" sibTransId="{9C92CFC3-09EC-4A2A-B894-CA17C9B3048E}"/>
    <dgm:cxn modelId="{89CE5345-5427-4D3C-8EA0-7716F24F7F54}" srcId="{5F0F129F-D0F8-4930-8081-4215F25400EB}" destId="{D52C9FF9-A576-4E0D-B5AB-77E3BDA04043}" srcOrd="1" destOrd="0" parTransId="{5472DDCD-8774-43E0-8C1E-F6EB9B5005F7}" sibTransId="{D4CDEB3E-C688-464C-A67A-19B048EB2442}"/>
    <dgm:cxn modelId="{942AA040-CD1A-4CA6-9BE9-1D59EB127883}" type="presOf" srcId="{DF6FCDFC-7772-4849-A793-21316C1AF087}" destId="{CE172775-66D9-450A-BEBD-1576A4D8D28A}" srcOrd="0" destOrd="0" presId="urn:microsoft.com/office/officeart/2009/3/layout/PlusandMinus"/>
    <dgm:cxn modelId="{F919FA31-073A-4A29-B15C-53D15236571A}" srcId="{0CC0E972-7C71-47A1-BE78-8CE01B9FAE5E}" destId="{DF6FCDFC-7772-4849-A793-21316C1AF087}" srcOrd="0" destOrd="0" parTransId="{1792E010-2761-4D15-ACAD-B4116642663C}" sibTransId="{16EF59FE-4056-46A5-8439-E56F042418F6}"/>
    <dgm:cxn modelId="{DE460544-6A09-43F5-A087-37FBF411D77F}" srcId="{DF6FCDFC-7772-4849-A793-21316C1AF087}" destId="{519641C3-D59F-430F-AA9A-C5023F6AFDCB}" srcOrd="2" destOrd="0" parTransId="{E55CB46A-D1B3-4675-90F0-0891FC17BFEC}" sibTransId="{24D91007-D463-475F-AC0B-8A67974803FA}"/>
    <dgm:cxn modelId="{503A6F63-DD54-4383-8223-3EA542EE7F8C}" type="presOf" srcId="{519641C3-D59F-430F-AA9A-C5023F6AFDCB}" destId="{CE172775-66D9-450A-BEBD-1576A4D8D28A}" srcOrd="0" destOrd="3" presId="urn:microsoft.com/office/officeart/2009/3/layout/PlusandMinus"/>
    <dgm:cxn modelId="{ECA679F8-8903-4320-AECE-32A8BA6534EC}" srcId="{DF6FCDFC-7772-4849-A793-21316C1AF087}" destId="{C015D17F-3B13-424F-A170-9694A22EA4C4}" srcOrd="0" destOrd="0" parTransId="{9A66F264-660D-41CB-BFFA-6D0BE032AEC4}" sibTransId="{B7B27A6E-1492-44E1-991F-9B40BAE48D94}"/>
    <dgm:cxn modelId="{BC983BE6-A7EF-4A30-894D-8C41C6066B8F}" type="presOf" srcId="{0CC0E972-7C71-47A1-BE78-8CE01B9FAE5E}" destId="{CE04168D-7246-4BA7-9F43-DC75FCA59788}" srcOrd="0" destOrd="0" presId="urn:microsoft.com/office/officeart/2009/3/layout/PlusandMinus"/>
    <dgm:cxn modelId="{37F64668-122E-4A8E-8381-EC8C1B047760}" type="presOf" srcId="{C015D17F-3B13-424F-A170-9694A22EA4C4}" destId="{CE172775-66D9-450A-BEBD-1576A4D8D28A}" srcOrd="0" destOrd="1" presId="urn:microsoft.com/office/officeart/2009/3/layout/PlusandMinus"/>
    <dgm:cxn modelId="{044AB17F-EAE9-4865-A4FB-39F789682DFE}" srcId="{DF6FCDFC-7772-4849-A793-21316C1AF087}" destId="{CACBC7F4-5505-428F-B21E-8D8CF9466B97}" srcOrd="1" destOrd="0" parTransId="{40B35475-DE9D-4698-AFB0-A295094C8642}" sibTransId="{10DE5C4F-35D5-468D-B47C-A4184985DCD0}"/>
    <dgm:cxn modelId="{6749DA66-1B66-4163-B142-BF4012E4192C}" type="presOf" srcId="{5F0F129F-D0F8-4930-8081-4215F25400EB}" destId="{F4F26E97-E0CE-4A86-A54A-BA8D7284517F}" srcOrd="0" destOrd="0" presId="urn:microsoft.com/office/officeart/2009/3/layout/PlusandMinus"/>
    <dgm:cxn modelId="{D954016B-6A6B-41AC-9D34-E514B1063519}" type="presOf" srcId="{E41D18FF-1117-4CD2-8523-37C3D68B18F1}" destId="{F4F26E97-E0CE-4A86-A54A-BA8D7284517F}" srcOrd="0" destOrd="3" presId="urn:microsoft.com/office/officeart/2009/3/layout/PlusandMinus"/>
    <dgm:cxn modelId="{3F3E4F6E-4E02-4296-9305-CD5BC14A2A8E}" srcId="{0CC0E972-7C71-47A1-BE78-8CE01B9FAE5E}" destId="{5F0F129F-D0F8-4930-8081-4215F25400EB}" srcOrd="1" destOrd="0" parTransId="{AD7A5F0A-8D27-4144-A5F9-DCFA3B9D911C}" sibTransId="{09A91CF4-6CBF-416F-97C6-4A54634EB2EB}"/>
    <dgm:cxn modelId="{2B606BA8-A2A9-444C-91CC-860F44F25687}" type="presParOf" srcId="{CE04168D-7246-4BA7-9F43-DC75FCA59788}" destId="{46C54FA6-1513-4F20-969F-C25FD41E5931}" srcOrd="0" destOrd="0" presId="urn:microsoft.com/office/officeart/2009/3/layout/PlusandMinus"/>
    <dgm:cxn modelId="{9EBC0529-651B-4CCA-8E98-84DFDCA8E356}" type="presParOf" srcId="{CE04168D-7246-4BA7-9F43-DC75FCA59788}" destId="{CE172775-66D9-450A-BEBD-1576A4D8D28A}" srcOrd="1" destOrd="0" presId="urn:microsoft.com/office/officeart/2009/3/layout/PlusandMinus"/>
    <dgm:cxn modelId="{FADA16E7-8D1F-4831-A464-89D9B0C323E5}" type="presParOf" srcId="{CE04168D-7246-4BA7-9F43-DC75FCA59788}" destId="{F4F26E97-E0CE-4A86-A54A-BA8D7284517F}" srcOrd="2" destOrd="0" presId="urn:microsoft.com/office/officeart/2009/3/layout/PlusandMinus"/>
    <dgm:cxn modelId="{F9FF8D5A-309D-48A9-8F90-3E9AF066B4A7}" type="presParOf" srcId="{CE04168D-7246-4BA7-9F43-DC75FCA59788}" destId="{9A7E73A4-F6F0-4648-BC83-A32F679A51FB}" srcOrd="3" destOrd="0" presId="urn:microsoft.com/office/officeart/2009/3/layout/PlusandMinus"/>
    <dgm:cxn modelId="{D9EEB69E-70DB-4CD7-8871-C3343144CF87}" type="presParOf" srcId="{CE04168D-7246-4BA7-9F43-DC75FCA59788}" destId="{FE60237A-D011-40F1-90DD-64292A867BB2}" srcOrd="4" destOrd="0" presId="urn:microsoft.com/office/officeart/2009/3/layout/PlusandMinus"/>
    <dgm:cxn modelId="{1E3098FF-93A0-4ED3-B65B-8C5DC1459A1E}" type="presParOf" srcId="{CE04168D-7246-4BA7-9F43-DC75FCA59788}" destId="{19B5D75E-0362-488C-8BAD-C92B84372DE6}" srcOrd="5" destOrd="0" presId="urn:microsoft.com/office/officeart/2009/3/layout/PlusandMinus"/>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59C064-4EA9-498C-9B1F-C6288CD5154C}"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GB"/>
        </a:p>
      </dgm:t>
    </dgm:pt>
    <dgm:pt modelId="{FEA9359D-468F-47DC-93AB-BDBCA4523566}">
      <dgm:prSet/>
      <dgm:spPr/>
      <dgm:t>
        <a:bodyPr/>
        <a:lstStyle/>
        <a:p>
          <a:pPr rtl="0"/>
          <a:r>
            <a:rPr lang="en-GB" b="0" dirty="0" smtClean="0"/>
            <a:t>3D</a:t>
          </a:r>
          <a:endParaRPr lang="en-GB" b="0" dirty="0"/>
        </a:p>
      </dgm:t>
    </dgm:pt>
    <dgm:pt modelId="{FBD1BBBE-42F9-4351-8D4E-01C9B846816F}" type="parTrans" cxnId="{7BAF11F9-9E89-4969-8EEE-21B5B4167056}">
      <dgm:prSet/>
      <dgm:spPr/>
      <dgm:t>
        <a:bodyPr/>
        <a:lstStyle/>
        <a:p>
          <a:endParaRPr lang="en-GB" b="0"/>
        </a:p>
      </dgm:t>
    </dgm:pt>
    <dgm:pt modelId="{EDE4F176-D29E-4D3C-90DA-58775875B7CD}" type="sibTrans" cxnId="{7BAF11F9-9E89-4969-8EEE-21B5B4167056}">
      <dgm:prSet/>
      <dgm:spPr/>
      <dgm:t>
        <a:bodyPr/>
        <a:lstStyle/>
        <a:p>
          <a:endParaRPr lang="en-GB" b="0"/>
        </a:p>
      </dgm:t>
    </dgm:pt>
    <dgm:pt modelId="{DA4873E4-1AD6-4F4C-B7CA-D94BCB5A7676}">
      <dgm:prSet/>
      <dgm:spPr/>
      <dgm:t>
        <a:bodyPr/>
        <a:lstStyle/>
        <a:p>
          <a:pPr rtl="0"/>
          <a:r>
            <a:rPr lang="en-GB" b="0" dirty="0" smtClean="0"/>
            <a:t>Text</a:t>
          </a:r>
        </a:p>
      </dgm:t>
    </dgm:pt>
    <dgm:pt modelId="{0D4A4CBD-8B24-4A2A-878D-6B890F6340D3}" type="parTrans" cxnId="{01D28C4B-1008-42E4-9550-931945EFCE69}">
      <dgm:prSet/>
      <dgm:spPr/>
      <dgm:t>
        <a:bodyPr/>
        <a:lstStyle/>
        <a:p>
          <a:endParaRPr lang="en-GB" b="0"/>
        </a:p>
      </dgm:t>
    </dgm:pt>
    <dgm:pt modelId="{200A3163-89EC-4D0B-A2E7-1E2C945CB8E7}" type="sibTrans" cxnId="{01D28C4B-1008-42E4-9550-931945EFCE69}">
      <dgm:prSet/>
      <dgm:spPr/>
      <dgm:t>
        <a:bodyPr/>
        <a:lstStyle/>
        <a:p>
          <a:endParaRPr lang="en-GB" b="0"/>
        </a:p>
      </dgm:t>
    </dgm:pt>
    <dgm:pt modelId="{D2BA5895-0D4D-46DB-99F5-F9B1221820B7}">
      <dgm:prSet/>
      <dgm:spPr/>
      <dgm:t>
        <a:bodyPr/>
        <a:lstStyle/>
        <a:p>
          <a:pPr rtl="0"/>
          <a:r>
            <a:rPr lang="en-GB" b="0" dirty="0" smtClean="0"/>
            <a:t>Binary</a:t>
          </a:r>
        </a:p>
      </dgm:t>
    </dgm:pt>
    <dgm:pt modelId="{213B839B-F622-4771-AEC0-777D53AA4EA3}" type="parTrans" cxnId="{C7CB696A-CD04-442D-8EBC-89F16249837E}">
      <dgm:prSet/>
      <dgm:spPr/>
      <dgm:t>
        <a:bodyPr/>
        <a:lstStyle/>
        <a:p>
          <a:endParaRPr lang="en-GB" b="0"/>
        </a:p>
      </dgm:t>
    </dgm:pt>
    <dgm:pt modelId="{321D6602-D552-4EBA-A671-FB5FB7B4117C}" type="sibTrans" cxnId="{C7CB696A-CD04-442D-8EBC-89F16249837E}">
      <dgm:prSet/>
      <dgm:spPr/>
      <dgm:t>
        <a:bodyPr/>
        <a:lstStyle/>
        <a:p>
          <a:endParaRPr lang="en-GB" b="0"/>
        </a:p>
      </dgm:t>
    </dgm:pt>
    <dgm:pt modelId="{C2AAE17F-38FE-4789-BC55-83198407E687}">
      <dgm:prSet/>
      <dgm:spPr/>
      <dgm:t>
        <a:bodyPr/>
        <a:lstStyle/>
        <a:p>
          <a:pPr rtl="0"/>
          <a:r>
            <a:rPr lang="en-GB" b="0" dirty="0" smtClean="0"/>
            <a:t>Data</a:t>
          </a:r>
        </a:p>
      </dgm:t>
    </dgm:pt>
    <dgm:pt modelId="{7BD1E97A-5D72-482D-AD4D-340919C1456F}" type="parTrans" cxnId="{9B0DF053-26B4-402B-B02F-D2F8EFEF9BC6}">
      <dgm:prSet/>
      <dgm:spPr/>
      <dgm:t>
        <a:bodyPr/>
        <a:lstStyle/>
        <a:p>
          <a:endParaRPr lang="en-GB" b="0"/>
        </a:p>
      </dgm:t>
    </dgm:pt>
    <dgm:pt modelId="{9629F998-8A42-4904-BF9F-362C70AC14A6}" type="sibTrans" cxnId="{9B0DF053-26B4-402B-B02F-D2F8EFEF9BC6}">
      <dgm:prSet/>
      <dgm:spPr/>
      <dgm:t>
        <a:bodyPr/>
        <a:lstStyle/>
        <a:p>
          <a:endParaRPr lang="en-GB" b="0"/>
        </a:p>
      </dgm:t>
    </dgm:pt>
    <dgm:pt modelId="{55161BEA-B9A6-4F08-99CA-046230736577}">
      <dgm:prSet/>
      <dgm:spPr/>
      <dgm:t>
        <a:bodyPr/>
        <a:lstStyle/>
        <a:p>
          <a:pPr rtl="0"/>
          <a:r>
            <a:rPr lang="en-GB" b="0" dirty="0" smtClean="0"/>
            <a:t>X3D</a:t>
          </a:r>
        </a:p>
      </dgm:t>
    </dgm:pt>
    <dgm:pt modelId="{7B828FD2-6EBB-4FA4-B8C6-D364F90E9ED2}" type="parTrans" cxnId="{3FBBD289-308B-4E71-A979-83C88DD03D0D}">
      <dgm:prSet/>
      <dgm:spPr/>
      <dgm:t>
        <a:bodyPr/>
        <a:lstStyle/>
        <a:p>
          <a:endParaRPr lang="en-GB" b="0"/>
        </a:p>
      </dgm:t>
    </dgm:pt>
    <dgm:pt modelId="{5753A7EA-BCB9-4073-BDB0-2A735392104A}" type="sibTrans" cxnId="{3FBBD289-308B-4E71-A979-83C88DD03D0D}">
      <dgm:prSet/>
      <dgm:spPr/>
      <dgm:t>
        <a:bodyPr/>
        <a:lstStyle/>
        <a:p>
          <a:endParaRPr lang="en-GB" b="0"/>
        </a:p>
      </dgm:t>
    </dgm:pt>
    <dgm:pt modelId="{79424534-0A7B-4CC7-83B7-EF7EEB5A4766}">
      <dgm:prSet/>
      <dgm:spPr/>
      <dgm:t>
        <a:bodyPr/>
        <a:lstStyle/>
        <a:p>
          <a:pPr rtl="0"/>
          <a:r>
            <a:rPr lang="en-GB" b="0" dirty="0" smtClean="0"/>
            <a:t>JSON</a:t>
          </a:r>
        </a:p>
      </dgm:t>
    </dgm:pt>
    <dgm:pt modelId="{0084941D-8517-471C-85BE-721D3C27FC47}" type="parTrans" cxnId="{48F3E43E-9E4C-4DC9-9483-767E6AFB90F0}">
      <dgm:prSet/>
      <dgm:spPr/>
      <dgm:t>
        <a:bodyPr/>
        <a:lstStyle/>
        <a:p>
          <a:endParaRPr lang="en-GB" b="0"/>
        </a:p>
      </dgm:t>
    </dgm:pt>
    <dgm:pt modelId="{EDC6EE0F-0FFF-43AB-8B3A-9AC5A2FEA0AE}" type="sibTrans" cxnId="{48F3E43E-9E4C-4DC9-9483-767E6AFB90F0}">
      <dgm:prSet/>
      <dgm:spPr/>
      <dgm:t>
        <a:bodyPr/>
        <a:lstStyle/>
        <a:p>
          <a:endParaRPr lang="en-GB" b="0"/>
        </a:p>
      </dgm:t>
    </dgm:pt>
    <dgm:pt modelId="{467DB0B5-AE0D-46CB-9629-EFAB9B122820}">
      <dgm:prSet/>
      <dgm:spPr/>
      <dgm:t>
        <a:bodyPr/>
        <a:lstStyle/>
        <a:p>
          <a:pPr rtl="0"/>
          <a:r>
            <a:rPr lang="en-GB" b="0" dirty="0" smtClean="0"/>
            <a:t>XML</a:t>
          </a:r>
        </a:p>
      </dgm:t>
    </dgm:pt>
    <dgm:pt modelId="{473EF2AD-84E3-44FD-A7E2-28A46468A669}" type="parTrans" cxnId="{86272306-9C13-4775-94D7-C9E62D030539}">
      <dgm:prSet/>
      <dgm:spPr/>
      <dgm:t>
        <a:bodyPr/>
        <a:lstStyle/>
        <a:p>
          <a:endParaRPr lang="en-GB" b="0"/>
        </a:p>
      </dgm:t>
    </dgm:pt>
    <dgm:pt modelId="{A2B89983-8828-4524-8072-F50C63BB8B1B}" type="sibTrans" cxnId="{86272306-9C13-4775-94D7-C9E62D030539}">
      <dgm:prSet/>
      <dgm:spPr/>
      <dgm:t>
        <a:bodyPr/>
        <a:lstStyle/>
        <a:p>
          <a:endParaRPr lang="en-GB" b="0"/>
        </a:p>
      </dgm:t>
    </dgm:pt>
    <dgm:pt modelId="{301D61B0-16F7-4CE8-8166-AB8AC918B650}">
      <dgm:prSet/>
      <dgm:spPr/>
      <dgm:t>
        <a:bodyPr/>
        <a:lstStyle/>
        <a:p>
          <a:pPr rtl="0"/>
          <a:r>
            <a:rPr lang="en-GB" b="0" dirty="0" smtClean="0"/>
            <a:t>Unstructured</a:t>
          </a:r>
        </a:p>
      </dgm:t>
    </dgm:pt>
    <dgm:pt modelId="{FF1B8FF3-FE2A-4F0E-A2D0-0C77E2833B0B}" type="parTrans" cxnId="{0F1D6730-D532-4DE7-8F25-465A3481327C}">
      <dgm:prSet/>
      <dgm:spPr/>
      <dgm:t>
        <a:bodyPr/>
        <a:lstStyle/>
        <a:p>
          <a:endParaRPr lang="en-GB" b="0"/>
        </a:p>
      </dgm:t>
    </dgm:pt>
    <dgm:pt modelId="{CACC72AE-2B60-4987-893B-7B143E4A07DA}" type="sibTrans" cxnId="{0F1D6730-D532-4DE7-8F25-465A3481327C}">
      <dgm:prSet/>
      <dgm:spPr/>
      <dgm:t>
        <a:bodyPr/>
        <a:lstStyle/>
        <a:p>
          <a:endParaRPr lang="en-GB" b="0"/>
        </a:p>
      </dgm:t>
    </dgm:pt>
    <dgm:pt modelId="{0D0BCC5A-735B-4FE2-8457-E87514226CFD}">
      <dgm:prSet/>
      <dgm:spPr/>
      <dgm:t>
        <a:bodyPr/>
        <a:lstStyle/>
        <a:p>
          <a:pPr rtl="0"/>
          <a:r>
            <a:rPr lang="en-GB" b="0" dirty="0" err="1" smtClean="0"/>
            <a:t>glTF</a:t>
          </a:r>
          <a:endParaRPr lang="en-GB" b="0" dirty="0" smtClean="0"/>
        </a:p>
      </dgm:t>
    </dgm:pt>
    <dgm:pt modelId="{72D3F103-EB83-47A6-BAD4-8A447ADA4068}" type="parTrans" cxnId="{3410D884-CB62-4FE7-B2C7-964927F2219A}">
      <dgm:prSet/>
      <dgm:spPr/>
      <dgm:t>
        <a:bodyPr/>
        <a:lstStyle/>
        <a:p>
          <a:endParaRPr lang="en-GB" b="0"/>
        </a:p>
      </dgm:t>
    </dgm:pt>
    <dgm:pt modelId="{D4AA4007-D374-4402-94F3-427880073B66}" type="sibTrans" cxnId="{3410D884-CB62-4FE7-B2C7-964927F2219A}">
      <dgm:prSet/>
      <dgm:spPr/>
      <dgm:t>
        <a:bodyPr/>
        <a:lstStyle/>
        <a:p>
          <a:endParaRPr lang="en-GB" b="0"/>
        </a:p>
      </dgm:t>
    </dgm:pt>
    <dgm:pt modelId="{3F4DA2D9-87D6-4104-BED2-CFCEFD8987D2}">
      <dgm:prSet/>
      <dgm:spPr/>
      <dgm:t>
        <a:bodyPr/>
        <a:lstStyle/>
        <a:p>
          <a:pPr algn="ctr" rtl="0"/>
          <a:r>
            <a:rPr lang="en-GB" b="0" dirty="0" smtClean="0"/>
            <a:t>XML3D</a:t>
          </a:r>
        </a:p>
      </dgm:t>
    </dgm:pt>
    <dgm:pt modelId="{2F15B655-83E4-4A8A-AC1B-88C330BA947C}" type="parTrans" cxnId="{34014E53-06B0-4C1E-BCF4-AE07B364A8B1}">
      <dgm:prSet/>
      <dgm:spPr/>
      <dgm:t>
        <a:bodyPr/>
        <a:lstStyle/>
        <a:p>
          <a:endParaRPr lang="en-GB" b="0"/>
        </a:p>
      </dgm:t>
    </dgm:pt>
    <dgm:pt modelId="{A17A9936-4E1B-4803-9055-D655905CE3D8}" type="sibTrans" cxnId="{34014E53-06B0-4C1E-BCF4-AE07B364A8B1}">
      <dgm:prSet/>
      <dgm:spPr/>
      <dgm:t>
        <a:bodyPr/>
        <a:lstStyle/>
        <a:p>
          <a:endParaRPr lang="en-GB" b="0"/>
        </a:p>
      </dgm:t>
    </dgm:pt>
    <dgm:pt modelId="{50D2AD66-842A-48E2-BAB3-C7E3EDB0464A}">
      <dgm:prSet/>
      <dgm:spPr/>
      <dgm:t>
        <a:bodyPr/>
        <a:lstStyle/>
        <a:p>
          <a:pPr rtl="0"/>
          <a:r>
            <a:rPr lang="en-GB" b="0" dirty="0" smtClean="0"/>
            <a:t>Multi-purpose</a:t>
          </a:r>
        </a:p>
      </dgm:t>
    </dgm:pt>
    <dgm:pt modelId="{D1715C04-E3F2-4B2B-BFEE-236A872543AD}" type="parTrans" cxnId="{AE8D010B-159B-48AB-A7A3-7558CA4BA6C5}">
      <dgm:prSet/>
      <dgm:spPr/>
      <dgm:t>
        <a:bodyPr/>
        <a:lstStyle/>
        <a:p>
          <a:endParaRPr lang="en-GB" b="0"/>
        </a:p>
      </dgm:t>
    </dgm:pt>
    <dgm:pt modelId="{1DE3ADD4-CE2A-4593-8431-5BF4E5F99B9D}" type="sibTrans" cxnId="{AE8D010B-159B-48AB-A7A3-7558CA4BA6C5}">
      <dgm:prSet/>
      <dgm:spPr/>
      <dgm:t>
        <a:bodyPr/>
        <a:lstStyle/>
        <a:p>
          <a:endParaRPr lang="en-GB" b="0"/>
        </a:p>
      </dgm:t>
    </dgm:pt>
    <dgm:pt modelId="{260D01C6-F694-496B-B81B-43874622320D}">
      <dgm:prSet/>
      <dgm:spPr/>
      <dgm:t>
        <a:bodyPr/>
        <a:lstStyle/>
        <a:p>
          <a:pPr rtl="0"/>
          <a:r>
            <a:rPr lang="en-GB" b="0" dirty="0" smtClean="0"/>
            <a:t>XMI</a:t>
          </a:r>
        </a:p>
      </dgm:t>
    </dgm:pt>
    <dgm:pt modelId="{6F571CDF-B0BC-4B0A-B852-D6A339BCE4A0}" type="parTrans" cxnId="{FA0E7823-94CB-4848-8B7B-2EB30E0D1AA6}">
      <dgm:prSet/>
      <dgm:spPr/>
      <dgm:t>
        <a:bodyPr/>
        <a:lstStyle/>
        <a:p>
          <a:endParaRPr lang="en-GB" b="0"/>
        </a:p>
      </dgm:t>
    </dgm:pt>
    <dgm:pt modelId="{0CFE7EEE-B1FE-4FC8-853A-08773822EC4C}" type="sibTrans" cxnId="{FA0E7823-94CB-4848-8B7B-2EB30E0D1AA6}">
      <dgm:prSet/>
      <dgm:spPr/>
      <dgm:t>
        <a:bodyPr/>
        <a:lstStyle/>
        <a:p>
          <a:endParaRPr lang="en-GB" b="0"/>
        </a:p>
      </dgm:t>
    </dgm:pt>
    <dgm:pt modelId="{27C516E5-88AA-45BC-918A-7D2C99FE5584}">
      <dgm:prSet/>
      <dgm:spPr/>
      <dgm:t>
        <a:bodyPr/>
        <a:lstStyle/>
        <a:p>
          <a:pPr rtl="0"/>
          <a:r>
            <a:rPr lang="en-GB" b="0" dirty="0" err="1" smtClean="0"/>
            <a:t>FastInfoset</a:t>
          </a:r>
          <a:endParaRPr lang="en-GB" b="0" dirty="0" smtClean="0"/>
        </a:p>
      </dgm:t>
    </dgm:pt>
    <dgm:pt modelId="{B9C8A6DC-3451-4FBB-93BE-E1C76708653B}" type="parTrans" cxnId="{E3256870-10AB-4C66-99D3-C3E53DE480D0}">
      <dgm:prSet/>
      <dgm:spPr/>
      <dgm:t>
        <a:bodyPr/>
        <a:lstStyle/>
        <a:p>
          <a:endParaRPr lang="en-GB" b="0"/>
        </a:p>
      </dgm:t>
    </dgm:pt>
    <dgm:pt modelId="{C107C2BD-9F5B-47D1-9C63-0FF6072F88E1}" type="sibTrans" cxnId="{E3256870-10AB-4C66-99D3-C3E53DE480D0}">
      <dgm:prSet/>
      <dgm:spPr/>
      <dgm:t>
        <a:bodyPr/>
        <a:lstStyle/>
        <a:p>
          <a:endParaRPr lang="en-GB" b="0"/>
        </a:p>
      </dgm:t>
    </dgm:pt>
    <dgm:pt modelId="{E5674726-A89B-4709-9A17-3B2523683CFC}">
      <dgm:prSet/>
      <dgm:spPr/>
      <dgm:t>
        <a:bodyPr/>
        <a:lstStyle/>
        <a:p>
          <a:pPr rtl="0"/>
          <a:r>
            <a:rPr lang="en-GB" b="0" dirty="0" smtClean="0"/>
            <a:t>BSON</a:t>
          </a:r>
        </a:p>
      </dgm:t>
    </dgm:pt>
    <dgm:pt modelId="{DC411071-6BBB-4169-878F-4B2697E77F12}" type="parTrans" cxnId="{D06BB9A8-ABF9-43CC-AF9A-59DC6CF51B6C}">
      <dgm:prSet/>
      <dgm:spPr/>
      <dgm:t>
        <a:bodyPr/>
        <a:lstStyle/>
        <a:p>
          <a:endParaRPr lang="en-GB" b="0"/>
        </a:p>
      </dgm:t>
    </dgm:pt>
    <dgm:pt modelId="{68773189-ADE6-4DBB-938D-6B0925BE772A}" type="sibTrans" cxnId="{D06BB9A8-ABF9-43CC-AF9A-59DC6CF51B6C}">
      <dgm:prSet/>
      <dgm:spPr/>
      <dgm:t>
        <a:bodyPr/>
        <a:lstStyle/>
        <a:p>
          <a:endParaRPr lang="en-GB" b="0"/>
        </a:p>
      </dgm:t>
    </dgm:pt>
    <dgm:pt modelId="{432F0D77-100D-4CEF-93AE-28ABC0D963CD}">
      <dgm:prSet/>
      <dgm:spPr/>
      <dgm:t>
        <a:bodyPr/>
        <a:lstStyle/>
        <a:p>
          <a:pPr rtl="0"/>
          <a:r>
            <a:rPr lang="en-GB" b="0" dirty="0" smtClean="0"/>
            <a:t>3D Specific</a:t>
          </a:r>
        </a:p>
      </dgm:t>
    </dgm:pt>
    <dgm:pt modelId="{4AECC207-3D99-46F0-9D77-73E988720302}" type="parTrans" cxnId="{EEC42829-4083-4D61-898D-BC153FA6D1FE}">
      <dgm:prSet/>
      <dgm:spPr/>
      <dgm:t>
        <a:bodyPr/>
        <a:lstStyle/>
        <a:p>
          <a:endParaRPr lang="en-GB" b="0"/>
        </a:p>
      </dgm:t>
    </dgm:pt>
    <dgm:pt modelId="{57EC24DF-5C8B-4387-87B3-EFACAFFF70E1}" type="sibTrans" cxnId="{EEC42829-4083-4D61-898D-BC153FA6D1FE}">
      <dgm:prSet/>
      <dgm:spPr/>
      <dgm:t>
        <a:bodyPr/>
        <a:lstStyle/>
        <a:p>
          <a:endParaRPr lang="en-GB" b="0"/>
        </a:p>
      </dgm:t>
    </dgm:pt>
    <dgm:pt modelId="{14414A4C-3263-45D1-98E6-E4B4A3EECB9B}">
      <dgm:prSet/>
      <dgm:spPr/>
      <dgm:t>
        <a:bodyPr/>
        <a:lstStyle/>
        <a:p>
          <a:pPr algn="ctr" rtl="0"/>
          <a:r>
            <a:rPr lang="en-GB" b="0" dirty="0" smtClean="0"/>
            <a:t>Document</a:t>
          </a:r>
        </a:p>
      </dgm:t>
    </dgm:pt>
    <dgm:pt modelId="{5CACDC31-9023-4904-833A-7F441AA074BB}" type="parTrans" cxnId="{0F77F9B9-E013-4AED-B8AF-382C841C0787}">
      <dgm:prSet/>
      <dgm:spPr/>
      <dgm:t>
        <a:bodyPr/>
        <a:lstStyle/>
        <a:p>
          <a:endParaRPr lang="en-GB" b="0"/>
        </a:p>
      </dgm:t>
    </dgm:pt>
    <dgm:pt modelId="{67621D7A-8FBB-48C7-A391-E345113FC65A}" type="sibTrans" cxnId="{0F77F9B9-E013-4AED-B8AF-382C841C0787}">
      <dgm:prSet/>
      <dgm:spPr/>
      <dgm:t>
        <a:bodyPr/>
        <a:lstStyle/>
        <a:p>
          <a:endParaRPr lang="en-GB" b="0"/>
        </a:p>
      </dgm:t>
    </dgm:pt>
    <dgm:pt modelId="{E6D1ECAA-1FFC-4139-BFBD-A8783FD50E94}">
      <dgm:prSet/>
      <dgm:spPr/>
      <dgm:t>
        <a:bodyPr/>
        <a:lstStyle/>
        <a:p>
          <a:pPr rtl="0"/>
          <a:r>
            <a:rPr lang="en-GB" b="0" dirty="0" smtClean="0"/>
            <a:t>File Formats</a:t>
          </a:r>
        </a:p>
      </dgm:t>
    </dgm:pt>
    <dgm:pt modelId="{AAC78502-1203-493F-8E04-9A5E07A3E9F9}" type="parTrans" cxnId="{F5959557-D15D-4DCE-B12F-DC6D61BDCE98}">
      <dgm:prSet/>
      <dgm:spPr/>
      <dgm:t>
        <a:bodyPr/>
        <a:lstStyle/>
        <a:p>
          <a:endParaRPr lang="en-GB" b="0"/>
        </a:p>
      </dgm:t>
    </dgm:pt>
    <dgm:pt modelId="{41A392DB-E65A-4F0E-8484-E4CF971D1645}" type="sibTrans" cxnId="{F5959557-D15D-4DCE-B12F-DC6D61BDCE98}">
      <dgm:prSet/>
      <dgm:spPr/>
      <dgm:t>
        <a:bodyPr/>
        <a:lstStyle/>
        <a:p>
          <a:endParaRPr lang="en-GB" b="0"/>
        </a:p>
      </dgm:t>
    </dgm:pt>
    <dgm:pt modelId="{F455B581-0C97-4FE7-8523-F4792A9CC513}">
      <dgm:prSet/>
      <dgm:spPr/>
      <dgm:t>
        <a:bodyPr/>
        <a:lstStyle/>
        <a:p>
          <a:pPr rtl="0"/>
          <a:r>
            <a:rPr lang="en-GB" b="0" dirty="0" err="1" smtClean="0"/>
            <a:t>OpenCTM</a:t>
          </a:r>
          <a:endParaRPr lang="en-GB" b="0" dirty="0" smtClean="0"/>
        </a:p>
      </dgm:t>
    </dgm:pt>
    <dgm:pt modelId="{CAC875F3-0E24-4F61-B2D1-157824EAC107}" type="parTrans" cxnId="{5FF763F7-2436-46B1-BAEA-C4A15AB580D7}">
      <dgm:prSet/>
      <dgm:spPr/>
      <dgm:t>
        <a:bodyPr/>
        <a:lstStyle/>
        <a:p>
          <a:endParaRPr lang="en-GB" b="0"/>
        </a:p>
      </dgm:t>
    </dgm:pt>
    <dgm:pt modelId="{B1317518-96FB-4952-A630-0741C3C65F21}" type="sibTrans" cxnId="{5FF763F7-2436-46B1-BAEA-C4A15AB580D7}">
      <dgm:prSet/>
      <dgm:spPr/>
      <dgm:t>
        <a:bodyPr/>
        <a:lstStyle/>
        <a:p>
          <a:endParaRPr lang="en-GB" b="0"/>
        </a:p>
      </dgm:t>
    </dgm:pt>
    <dgm:pt modelId="{006C1B4A-E802-4A7C-8FEC-CA0B08A232B4}">
      <dgm:prSet/>
      <dgm:spPr/>
      <dgm:t>
        <a:bodyPr/>
        <a:lstStyle/>
        <a:p>
          <a:pPr rtl="0"/>
          <a:r>
            <a:rPr lang="en-GB" b="0" dirty="0" err="1" smtClean="0"/>
            <a:t>Webgl</a:t>
          </a:r>
          <a:r>
            <a:rPr lang="en-GB" b="0" dirty="0" smtClean="0"/>
            <a:t>-loader</a:t>
          </a:r>
        </a:p>
      </dgm:t>
    </dgm:pt>
    <dgm:pt modelId="{8FE6B35C-AFCC-461E-8A3B-672957F92997}" type="parTrans" cxnId="{549F5F97-2517-44FD-B328-C3F387951A6E}">
      <dgm:prSet/>
      <dgm:spPr/>
      <dgm:t>
        <a:bodyPr/>
        <a:lstStyle/>
        <a:p>
          <a:endParaRPr lang="en-GB" b="0"/>
        </a:p>
      </dgm:t>
    </dgm:pt>
    <dgm:pt modelId="{EC808BFE-866C-4E45-B1DF-34DB9CA1443D}" type="sibTrans" cxnId="{549F5F97-2517-44FD-B328-C3F387951A6E}">
      <dgm:prSet/>
      <dgm:spPr/>
      <dgm:t>
        <a:bodyPr/>
        <a:lstStyle/>
        <a:p>
          <a:endParaRPr lang="en-GB" b="0"/>
        </a:p>
      </dgm:t>
    </dgm:pt>
    <dgm:pt modelId="{7F33CCE1-02E3-43B5-B81F-209EEFECBE1D}">
      <dgm:prSet/>
      <dgm:spPr/>
      <dgm:t>
        <a:bodyPr/>
        <a:lstStyle/>
        <a:p>
          <a:pPr rtl="0"/>
          <a:r>
            <a:rPr lang="en-GB" b="0" dirty="0" smtClean="0"/>
            <a:t>Image Geometry</a:t>
          </a:r>
        </a:p>
      </dgm:t>
    </dgm:pt>
    <dgm:pt modelId="{7F578641-BC0E-44DE-8CE0-5D3A19EE2FD3}" type="parTrans" cxnId="{E7798F99-0FDD-4D4C-8B56-79753280C54E}">
      <dgm:prSet/>
      <dgm:spPr/>
      <dgm:t>
        <a:bodyPr/>
        <a:lstStyle/>
        <a:p>
          <a:endParaRPr lang="en-GB" b="0"/>
        </a:p>
      </dgm:t>
    </dgm:pt>
    <dgm:pt modelId="{F0D3E24A-19FC-4A69-9DB0-10A34B4B867F}" type="sibTrans" cxnId="{E7798F99-0FDD-4D4C-8B56-79753280C54E}">
      <dgm:prSet/>
      <dgm:spPr/>
      <dgm:t>
        <a:bodyPr/>
        <a:lstStyle/>
        <a:p>
          <a:endParaRPr lang="en-GB" b="0"/>
        </a:p>
      </dgm:t>
    </dgm:pt>
    <dgm:pt modelId="{CD7B5108-7C44-40C7-A769-A1F70FEC16BC}">
      <dgm:prSet/>
      <dgm:spPr/>
      <dgm:t>
        <a:bodyPr/>
        <a:lstStyle/>
        <a:p>
          <a:pPr rtl="0"/>
          <a:r>
            <a:rPr lang="en-GB" b="0" dirty="0" smtClean="0"/>
            <a:t>SIG</a:t>
          </a:r>
        </a:p>
      </dgm:t>
    </dgm:pt>
    <dgm:pt modelId="{97D639C6-C578-4EFA-A844-A4BCB78E9377}" type="parTrans" cxnId="{B3FA4A72-262A-4929-8B35-350DBE034560}">
      <dgm:prSet/>
      <dgm:spPr/>
      <dgm:t>
        <a:bodyPr/>
        <a:lstStyle/>
        <a:p>
          <a:endParaRPr lang="en-GB" b="0"/>
        </a:p>
      </dgm:t>
    </dgm:pt>
    <dgm:pt modelId="{F4D5AAE7-A74B-4B57-901B-84AE8F277F4C}" type="sibTrans" cxnId="{B3FA4A72-262A-4929-8B35-350DBE034560}">
      <dgm:prSet/>
      <dgm:spPr/>
      <dgm:t>
        <a:bodyPr/>
        <a:lstStyle/>
        <a:p>
          <a:endParaRPr lang="en-GB" b="0"/>
        </a:p>
      </dgm:t>
    </dgm:pt>
    <dgm:pt modelId="{392553F1-EF44-4314-A576-96CA83EF1B9E}" type="pres">
      <dgm:prSet presAssocID="{8259C064-4EA9-498C-9B1F-C6288CD5154C}" presName="hierChild1" presStyleCnt="0">
        <dgm:presLayoutVars>
          <dgm:orgChart val="1"/>
          <dgm:chPref val="1"/>
          <dgm:dir/>
          <dgm:animOne val="branch"/>
          <dgm:animLvl val="lvl"/>
          <dgm:resizeHandles/>
        </dgm:presLayoutVars>
      </dgm:prSet>
      <dgm:spPr/>
      <dgm:t>
        <a:bodyPr/>
        <a:lstStyle/>
        <a:p>
          <a:endParaRPr lang="en-GB"/>
        </a:p>
      </dgm:t>
    </dgm:pt>
    <dgm:pt modelId="{E810CFF7-0E9A-4CA6-9C73-6E72690A1DDB}" type="pres">
      <dgm:prSet presAssocID="{FEA9359D-468F-47DC-93AB-BDBCA4523566}" presName="hierRoot1" presStyleCnt="0">
        <dgm:presLayoutVars>
          <dgm:hierBranch val="init"/>
        </dgm:presLayoutVars>
      </dgm:prSet>
      <dgm:spPr/>
      <dgm:t>
        <a:bodyPr/>
        <a:lstStyle/>
        <a:p>
          <a:endParaRPr lang="en-GB"/>
        </a:p>
      </dgm:t>
    </dgm:pt>
    <dgm:pt modelId="{679B0E29-54E1-422F-817E-0FAA78CDEBF4}" type="pres">
      <dgm:prSet presAssocID="{FEA9359D-468F-47DC-93AB-BDBCA4523566}" presName="rootComposite1" presStyleCnt="0"/>
      <dgm:spPr/>
      <dgm:t>
        <a:bodyPr/>
        <a:lstStyle/>
        <a:p>
          <a:endParaRPr lang="en-GB"/>
        </a:p>
      </dgm:t>
    </dgm:pt>
    <dgm:pt modelId="{43B9C5D6-A9B4-4419-A4B5-E307F4A608A2}" type="pres">
      <dgm:prSet presAssocID="{FEA9359D-468F-47DC-93AB-BDBCA4523566}" presName="rootText1" presStyleLbl="node0" presStyleIdx="0" presStyleCnt="1">
        <dgm:presLayoutVars>
          <dgm:chPref val="3"/>
        </dgm:presLayoutVars>
      </dgm:prSet>
      <dgm:spPr>
        <a:prstGeom prst="roundRect">
          <a:avLst/>
        </a:prstGeom>
      </dgm:spPr>
      <dgm:t>
        <a:bodyPr/>
        <a:lstStyle/>
        <a:p>
          <a:endParaRPr lang="en-GB"/>
        </a:p>
      </dgm:t>
    </dgm:pt>
    <dgm:pt modelId="{38124849-0576-4D9F-9ED3-22A1549C178B}" type="pres">
      <dgm:prSet presAssocID="{FEA9359D-468F-47DC-93AB-BDBCA4523566}" presName="rootConnector1" presStyleLbl="node1" presStyleIdx="0" presStyleCnt="0"/>
      <dgm:spPr/>
      <dgm:t>
        <a:bodyPr/>
        <a:lstStyle/>
        <a:p>
          <a:endParaRPr lang="en-GB"/>
        </a:p>
      </dgm:t>
    </dgm:pt>
    <dgm:pt modelId="{248E826B-28D9-4398-84E7-F7BB758A7B2D}" type="pres">
      <dgm:prSet presAssocID="{FEA9359D-468F-47DC-93AB-BDBCA4523566}" presName="hierChild2" presStyleCnt="0"/>
      <dgm:spPr/>
      <dgm:t>
        <a:bodyPr/>
        <a:lstStyle/>
        <a:p>
          <a:endParaRPr lang="en-GB"/>
        </a:p>
      </dgm:t>
    </dgm:pt>
    <dgm:pt modelId="{87D3345A-8445-4ADA-B9F9-91C428D8D650}" type="pres">
      <dgm:prSet presAssocID="{0D4A4CBD-8B24-4A2A-878D-6B890F6340D3}" presName="Name37" presStyleLbl="parChTrans1D2" presStyleIdx="0" presStyleCnt="2"/>
      <dgm:spPr/>
      <dgm:t>
        <a:bodyPr/>
        <a:lstStyle/>
        <a:p>
          <a:endParaRPr lang="en-GB"/>
        </a:p>
      </dgm:t>
    </dgm:pt>
    <dgm:pt modelId="{F312114B-4295-434C-B947-5C5A8B3A8ABF}" type="pres">
      <dgm:prSet presAssocID="{DA4873E4-1AD6-4F4C-B7CA-D94BCB5A7676}" presName="hierRoot2" presStyleCnt="0">
        <dgm:presLayoutVars>
          <dgm:hierBranch val="init"/>
        </dgm:presLayoutVars>
      </dgm:prSet>
      <dgm:spPr/>
      <dgm:t>
        <a:bodyPr/>
        <a:lstStyle/>
        <a:p>
          <a:endParaRPr lang="en-GB"/>
        </a:p>
      </dgm:t>
    </dgm:pt>
    <dgm:pt modelId="{E6F9E14A-1204-46E3-A6EE-44B37889E8B0}" type="pres">
      <dgm:prSet presAssocID="{DA4873E4-1AD6-4F4C-B7CA-D94BCB5A7676}" presName="rootComposite" presStyleCnt="0"/>
      <dgm:spPr/>
      <dgm:t>
        <a:bodyPr/>
        <a:lstStyle/>
        <a:p>
          <a:endParaRPr lang="en-GB"/>
        </a:p>
      </dgm:t>
    </dgm:pt>
    <dgm:pt modelId="{44C2B2EE-E0F3-4101-9C16-A359B6021333}" type="pres">
      <dgm:prSet presAssocID="{DA4873E4-1AD6-4F4C-B7CA-D94BCB5A7676}" presName="rootText" presStyleLbl="node2" presStyleIdx="0" presStyleCnt="2">
        <dgm:presLayoutVars>
          <dgm:chPref val="3"/>
        </dgm:presLayoutVars>
      </dgm:prSet>
      <dgm:spPr>
        <a:prstGeom prst="roundRect">
          <a:avLst/>
        </a:prstGeom>
      </dgm:spPr>
      <dgm:t>
        <a:bodyPr/>
        <a:lstStyle/>
        <a:p>
          <a:endParaRPr lang="en-GB"/>
        </a:p>
      </dgm:t>
    </dgm:pt>
    <dgm:pt modelId="{E6ED2741-3EFB-434B-AE68-70D317C33CC2}" type="pres">
      <dgm:prSet presAssocID="{DA4873E4-1AD6-4F4C-B7CA-D94BCB5A7676}" presName="rootConnector" presStyleLbl="node2" presStyleIdx="0" presStyleCnt="2"/>
      <dgm:spPr/>
      <dgm:t>
        <a:bodyPr/>
        <a:lstStyle/>
        <a:p>
          <a:endParaRPr lang="en-GB"/>
        </a:p>
      </dgm:t>
    </dgm:pt>
    <dgm:pt modelId="{152DAAF7-5D62-4751-AA28-98814F62C979}" type="pres">
      <dgm:prSet presAssocID="{DA4873E4-1AD6-4F4C-B7CA-D94BCB5A7676}" presName="hierChild4" presStyleCnt="0"/>
      <dgm:spPr/>
      <dgm:t>
        <a:bodyPr/>
        <a:lstStyle/>
        <a:p>
          <a:endParaRPr lang="en-GB"/>
        </a:p>
      </dgm:t>
    </dgm:pt>
    <dgm:pt modelId="{6ADDC8A6-2988-430A-AF73-A5BAD35047A9}" type="pres">
      <dgm:prSet presAssocID="{5CACDC31-9023-4904-833A-7F441AA074BB}" presName="Name37" presStyleLbl="parChTrans1D3" presStyleIdx="0" presStyleCnt="6"/>
      <dgm:spPr/>
      <dgm:t>
        <a:bodyPr/>
        <a:lstStyle/>
        <a:p>
          <a:endParaRPr lang="en-GB"/>
        </a:p>
      </dgm:t>
    </dgm:pt>
    <dgm:pt modelId="{475F86B5-0050-47D9-8654-CF2B8B80DB18}" type="pres">
      <dgm:prSet presAssocID="{14414A4C-3263-45D1-98E6-E4B4A3EECB9B}" presName="hierRoot2" presStyleCnt="0">
        <dgm:presLayoutVars>
          <dgm:hierBranch val="init"/>
        </dgm:presLayoutVars>
      </dgm:prSet>
      <dgm:spPr/>
      <dgm:t>
        <a:bodyPr/>
        <a:lstStyle/>
        <a:p>
          <a:endParaRPr lang="en-GB"/>
        </a:p>
      </dgm:t>
    </dgm:pt>
    <dgm:pt modelId="{019358C8-9375-4A68-8142-426D797F03B9}" type="pres">
      <dgm:prSet presAssocID="{14414A4C-3263-45D1-98E6-E4B4A3EECB9B}" presName="rootComposite" presStyleCnt="0"/>
      <dgm:spPr/>
      <dgm:t>
        <a:bodyPr/>
        <a:lstStyle/>
        <a:p>
          <a:endParaRPr lang="en-GB"/>
        </a:p>
      </dgm:t>
    </dgm:pt>
    <dgm:pt modelId="{2709C965-6598-45B6-9E76-32B50C569C36}" type="pres">
      <dgm:prSet presAssocID="{14414A4C-3263-45D1-98E6-E4B4A3EECB9B}" presName="rootText" presStyleLbl="node3" presStyleIdx="0" presStyleCnt="6">
        <dgm:presLayoutVars>
          <dgm:chPref val="3"/>
        </dgm:presLayoutVars>
      </dgm:prSet>
      <dgm:spPr>
        <a:prstGeom prst="roundRect">
          <a:avLst/>
        </a:prstGeom>
      </dgm:spPr>
      <dgm:t>
        <a:bodyPr/>
        <a:lstStyle/>
        <a:p>
          <a:endParaRPr lang="en-GB"/>
        </a:p>
      </dgm:t>
    </dgm:pt>
    <dgm:pt modelId="{6B1C3BEE-4004-4466-B360-BAC79817943C}" type="pres">
      <dgm:prSet presAssocID="{14414A4C-3263-45D1-98E6-E4B4A3EECB9B}" presName="rootConnector" presStyleLbl="node3" presStyleIdx="0" presStyleCnt="6"/>
      <dgm:spPr/>
      <dgm:t>
        <a:bodyPr/>
        <a:lstStyle/>
        <a:p>
          <a:endParaRPr lang="en-GB"/>
        </a:p>
      </dgm:t>
    </dgm:pt>
    <dgm:pt modelId="{2920094E-7E07-4808-92EE-54AA34A163ED}" type="pres">
      <dgm:prSet presAssocID="{14414A4C-3263-45D1-98E6-E4B4A3EECB9B}" presName="hierChild4" presStyleCnt="0"/>
      <dgm:spPr/>
      <dgm:t>
        <a:bodyPr/>
        <a:lstStyle/>
        <a:p>
          <a:endParaRPr lang="en-GB"/>
        </a:p>
      </dgm:t>
    </dgm:pt>
    <dgm:pt modelId="{BEF849A5-5075-48F9-8DB2-EB66487120BD}" type="pres">
      <dgm:prSet presAssocID="{2F15B655-83E4-4A8A-AC1B-88C330BA947C}" presName="Name37" presStyleLbl="parChTrans1D4" presStyleIdx="0" presStyleCnt="12"/>
      <dgm:spPr/>
      <dgm:t>
        <a:bodyPr/>
        <a:lstStyle/>
        <a:p>
          <a:endParaRPr lang="en-GB"/>
        </a:p>
      </dgm:t>
    </dgm:pt>
    <dgm:pt modelId="{BC079959-C8E7-4A66-8CAE-CCB2FEBFF67C}" type="pres">
      <dgm:prSet presAssocID="{3F4DA2D9-87D6-4104-BED2-CFCEFD8987D2}" presName="hierRoot2" presStyleCnt="0">
        <dgm:presLayoutVars>
          <dgm:hierBranch val="init"/>
        </dgm:presLayoutVars>
      </dgm:prSet>
      <dgm:spPr/>
      <dgm:t>
        <a:bodyPr/>
        <a:lstStyle/>
        <a:p>
          <a:endParaRPr lang="en-GB"/>
        </a:p>
      </dgm:t>
    </dgm:pt>
    <dgm:pt modelId="{1A9E2896-01BE-4A35-92FE-CFB1D8CE380A}" type="pres">
      <dgm:prSet presAssocID="{3F4DA2D9-87D6-4104-BED2-CFCEFD8987D2}" presName="rootComposite" presStyleCnt="0"/>
      <dgm:spPr/>
      <dgm:t>
        <a:bodyPr/>
        <a:lstStyle/>
        <a:p>
          <a:endParaRPr lang="en-GB"/>
        </a:p>
      </dgm:t>
    </dgm:pt>
    <dgm:pt modelId="{6AF93387-D39A-45BE-9E87-775C27F71220}" type="pres">
      <dgm:prSet presAssocID="{3F4DA2D9-87D6-4104-BED2-CFCEFD8987D2}" presName="rootText" presStyleLbl="node4" presStyleIdx="0" presStyleCnt="12">
        <dgm:presLayoutVars>
          <dgm:chPref val="3"/>
        </dgm:presLayoutVars>
      </dgm:prSet>
      <dgm:spPr>
        <a:prstGeom prst="roundRect">
          <a:avLst/>
        </a:prstGeom>
      </dgm:spPr>
      <dgm:t>
        <a:bodyPr/>
        <a:lstStyle/>
        <a:p>
          <a:endParaRPr lang="en-GB"/>
        </a:p>
      </dgm:t>
    </dgm:pt>
    <dgm:pt modelId="{1541B746-9AA1-45A3-82A3-A1223FFB9F3D}" type="pres">
      <dgm:prSet presAssocID="{3F4DA2D9-87D6-4104-BED2-CFCEFD8987D2}" presName="rootConnector" presStyleLbl="node4" presStyleIdx="0" presStyleCnt="12"/>
      <dgm:spPr/>
      <dgm:t>
        <a:bodyPr/>
        <a:lstStyle/>
        <a:p>
          <a:endParaRPr lang="en-GB"/>
        </a:p>
      </dgm:t>
    </dgm:pt>
    <dgm:pt modelId="{6E21369E-14C0-4DC7-B933-31B8CE72583C}" type="pres">
      <dgm:prSet presAssocID="{3F4DA2D9-87D6-4104-BED2-CFCEFD8987D2}" presName="hierChild4" presStyleCnt="0"/>
      <dgm:spPr/>
      <dgm:t>
        <a:bodyPr/>
        <a:lstStyle/>
        <a:p>
          <a:endParaRPr lang="en-GB"/>
        </a:p>
      </dgm:t>
    </dgm:pt>
    <dgm:pt modelId="{7B40BA41-60CC-401A-BD52-D395F8AB0CBE}" type="pres">
      <dgm:prSet presAssocID="{3F4DA2D9-87D6-4104-BED2-CFCEFD8987D2}" presName="hierChild5" presStyleCnt="0"/>
      <dgm:spPr/>
      <dgm:t>
        <a:bodyPr/>
        <a:lstStyle/>
        <a:p>
          <a:endParaRPr lang="en-GB"/>
        </a:p>
      </dgm:t>
    </dgm:pt>
    <dgm:pt modelId="{C02F3054-9888-4168-A9BF-C9D37DE11C8E}" type="pres">
      <dgm:prSet presAssocID="{7B828FD2-6EBB-4FA4-B8C6-D364F90E9ED2}" presName="Name37" presStyleLbl="parChTrans1D4" presStyleIdx="1" presStyleCnt="12"/>
      <dgm:spPr/>
      <dgm:t>
        <a:bodyPr/>
        <a:lstStyle/>
        <a:p>
          <a:endParaRPr lang="en-GB"/>
        </a:p>
      </dgm:t>
    </dgm:pt>
    <dgm:pt modelId="{495C4705-257F-44CE-B2A7-9C840FE0347D}" type="pres">
      <dgm:prSet presAssocID="{55161BEA-B9A6-4F08-99CA-046230736577}" presName="hierRoot2" presStyleCnt="0">
        <dgm:presLayoutVars>
          <dgm:hierBranch val="init"/>
        </dgm:presLayoutVars>
      </dgm:prSet>
      <dgm:spPr/>
      <dgm:t>
        <a:bodyPr/>
        <a:lstStyle/>
        <a:p>
          <a:endParaRPr lang="en-GB"/>
        </a:p>
      </dgm:t>
    </dgm:pt>
    <dgm:pt modelId="{6D8C7779-A247-42F6-B669-080340C84BF4}" type="pres">
      <dgm:prSet presAssocID="{55161BEA-B9A6-4F08-99CA-046230736577}" presName="rootComposite" presStyleCnt="0"/>
      <dgm:spPr/>
      <dgm:t>
        <a:bodyPr/>
        <a:lstStyle/>
        <a:p>
          <a:endParaRPr lang="en-GB"/>
        </a:p>
      </dgm:t>
    </dgm:pt>
    <dgm:pt modelId="{7806DB7D-22E6-4528-AD7A-55F96A2ECB85}" type="pres">
      <dgm:prSet presAssocID="{55161BEA-B9A6-4F08-99CA-046230736577}" presName="rootText" presStyleLbl="node4" presStyleIdx="1" presStyleCnt="12">
        <dgm:presLayoutVars>
          <dgm:chPref val="3"/>
        </dgm:presLayoutVars>
      </dgm:prSet>
      <dgm:spPr>
        <a:prstGeom prst="roundRect">
          <a:avLst/>
        </a:prstGeom>
      </dgm:spPr>
      <dgm:t>
        <a:bodyPr/>
        <a:lstStyle/>
        <a:p>
          <a:endParaRPr lang="en-GB"/>
        </a:p>
      </dgm:t>
    </dgm:pt>
    <dgm:pt modelId="{EAE9A22E-2A5E-450D-A16A-306A26326FF8}" type="pres">
      <dgm:prSet presAssocID="{55161BEA-B9A6-4F08-99CA-046230736577}" presName="rootConnector" presStyleLbl="node4" presStyleIdx="1" presStyleCnt="12"/>
      <dgm:spPr/>
      <dgm:t>
        <a:bodyPr/>
        <a:lstStyle/>
        <a:p>
          <a:endParaRPr lang="en-GB"/>
        </a:p>
      </dgm:t>
    </dgm:pt>
    <dgm:pt modelId="{BA01D426-A87A-4F8C-8387-CAAB8680C7BB}" type="pres">
      <dgm:prSet presAssocID="{55161BEA-B9A6-4F08-99CA-046230736577}" presName="hierChild4" presStyleCnt="0"/>
      <dgm:spPr/>
      <dgm:t>
        <a:bodyPr/>
        <a:lstStyle/>
        <a:p>
          <a:endParaRPr lang="en-GB"/>
        </a:p>
      </dgm:t>
    </dgm:pt>
    <dgm:pt modelId="{EF4B6A2E-57F5-4E71-A489-55BAD1EC1D46}" type="pres">
      <dgm:prSet presAssocID="{55161BEA-B9A6-4F08-99CA-046230736577}" presName="hierChild5" presStyleCnt="0"/>
      <dgm:spPr/>
      <dgm:t>
        <a:bodyPr/>
        <a:lstStyle/>
        <a:p>
          <a:endParaRPr lang="en-GB"/>
        </a:p>
      </dgm:t>
    </dgm:pt>
    <dgm:pt modelId="{5A9E950F-B506-499D-949C-EBC6837D7517}" type="pres">
      <dgm:prSet presAssocID="{14414A4C-3263-45D1-98E6-E4B4A3EECB9B}" presName="hierChild5" presStyleCnt="0"/>
      <dgm:spPr/>
      <dgm:t>
        <a:bodyPr/>
        <a:lstStyle/>
        <a:p>
          <a:endParaRPr lang="en-GB"/>
        </a:p>
      </dgm:t>
    </dgm:pt>
    <dgm:pt modelId="{CCF6BA51-7ED0-484D-BEF7-1EC9D5DB9068}" type="pres">
      <dgm:prSet presAssocID="{7BD1E97A-5D72-482D-AD4D-340919C1456F}" presName="Name37" presStyleLbl="parChTrans1D3" presStyleIdx="1" presStyleCnt="6"/>
      <dgm:spPr/>
      <dgm:t>
        <a:bodyPr/>
        <a:lstStyle/>
        <a:p>
          <a:endParaRPr lang="en-GB"/>
        </a:p>
      </dgm:t>
    </dgm:pt>
    <dgm:pt modelId="{641FD126-B7D0-44E4-BE9D-83EBBE870C13}" type="pres">
      <dgm:prSet presAssocID="{C2AAE17F-38FE-4789-BC55-83198407E687}" presName="hierRoot2" presStyleCnt="0">
        <dgm:presLayoutVars>
          <dgm:hierBranch val="init"/>
        </dgm:presLayoutVars>
      </dgm:prSet>
      <dgm:spPr/>
      <dgm:t>
        <a:bodyPr/>
        <a:lstStyle/>
        <a:p>
          <a:endParaRPr lang="en-GB"/>
        </a:p>
      </dgm:t>
    </dgm:pt>
    <dgm:pt modelId="{F3A56118-9332-4B0B-8769-A5C973E175DE}" type="pres">
      <dgm:prSet presAssocID="{C2AAE17F-38FE-4789-BC55-83198407E687}" presName="rootComposite" presStyleCnt="0"/>
      <dgm:spPr/>
      <dgm:t>
        <a:bodyPr/>
        <a:lstStyle/>
        <a:p>
          <a:endParaRPr lang="en-GB"/>
        </a:p>
      </dgm:t>
    </dgm:pt>
    <dgm:pt modelId="{BDFC5D6F-8B5E-476F-B20C-983D09F4A542}" type="pres">
      <dgm:prSet presAssocID="{C2AAE17F-38FE-4789-BC55-83198407E687}" presName="rootText" presStyleLbl="node3" presStyleIdx="1" presStyleCnt="6">
        <dgm:presLayoutVars>
          <dgm:chPref val="3"/>
        </dgm:presLayoutVars>
      </dgm:prSet>
      <dgm:spPr>
        <a:prstGeom prst="roundRect">
          <a:avLst/>
        </a:prstGeom>
      </dgm:spPr>
      <dgm:t>
        <a:bodyPr/>
        <a:lstStyle/>
        <a:p>
          <a:endParaRPr lang="en-GB"/>
        </a:p>
      </dgm:t>
    </dgm:pt>
    <dgm:pt modelId="{43F5C560-7AB4-41F6-A548-848A766AB484}" type="pres">
      <dgm:prSet presAssocID="{C2AAE17F-38FE-4789-BC55-83198407E687}" presName="rootConnector" presStyleLbl="node3" presStyleIdx="1" presStyleCnt="6"/>
      <dgm:spPr/>
      <dgm:t>
        <a:bodyPr/>
        <a:lstStyle/>
        <a:p>
          <a:endParaRPr lang="en-GB"/>
        </a:p>
      </dgm:t>
    </dgm:pt>
    <dgm:pt modelId="{FB2C548F-4E97-4493-AFA5-24192F1B5BCC}" type="pres">
      <dgm:prSet presAssocID="{C2AAE17F-38FE-4789-BC55-83198407E687}" presName="hierChild4" presStyleCnt="0"/>
      <dgm:spPr/>
      <dgm:t>
        <a:bodyPr/>
        <a:lstStyle/>
        <a:p>
          <a:endParaRPr lang="en-GB"/>
        </a:p>
      </dgm:t>
    </dgm:pt>
    <dgm:pt modelId="{000EAEFD-A83B-40C5-BE8A-6A11BAEBF9AF}" type="pres">
      <dgm:prSet presAssocID="{0084941D-8517-471C-85BE-721D3C27FC47}" presName="Name37" presStyleLbl="parChTrans1D4" presStyleIdx="2" presStyleCnt="12"/>
      <dgm:spPr/>
      <dgm:t>
        <a:bodyPr/>
        <a:lstStyle/>
        <a:p>
          <a:endParaRPr lang="en-GB"/>
        </a:p>
      </dgm:t>
    </dgm:pt>
    <dgm:pt modelId="{4D268F3F-CA4C-4F18-A7FE-A42203549928}" type="pres">
      <dgm:prSet presAssocID="{79424534-0A7B-4CC7-83B7-EF7EEB5A4766}" presName="hierRoot2" presStyleCnt="0">
        <dgm:presLayoutVars>
          <dgm:hierBranch val="init"/>
        </dgm:presLayoutVars>
      </dgm:prSet>
      <dgm:spPr/>
      <dgm:t>
        <a:bodyPr/>
        <a:lstStyle/>
        <a:p>
          <a:endParaRPr lang="en-GB"/>
        </a:p>
      </dgm:t>
    </dgm:pt>
    <dgm:pt modelId="{F4FEBFE8-6761-4CEF-AA84-9B40B824D052}" type="pres">
      <dgm:prSet presAssocID="{79424534-0A7B-4CC7-83B7-EF7EEB5A4766}" presName="rootComposite" presStyleCnt="0"/>
      <dgm:spPr/>
      <dgm:t>
        <a:bodyPr/>
        <a:lstStyle/>
        <a:p>
          <a:endParaRPr lang="en-GB"/>
        </a:p>
      </dgm:t>
    </dgm:pt>
    <dgm:pt modelId="{B95F7EB1-B8D8-412F-821B-87F1302855BC}" type="pres">
      <dgm:prSet presAssocID="{79424534-0A7B-4CC7-83B7-EF7EEB5A4766}" presName="rootText" presStyleLbl="node4" presStyleIdx="2" presStyleCnt="12">
        <dgm:presLayoutVars>
          <dgm:chPref val="3"/>
        </dgm:presLayoutVars>
      </dgm:prSet>
      <dgm:spPr>
        <a:prstGeom prst="roundRect">
          <a:avLst/>
        </a:prstGeom>
      </dgm:spPr>
      <dgm:t>
        <a:bodyPr/>
        <a:lstStyle/>
        <a:p>
          <a:endParaRPr lang="en-GB"/>
        </a:p>
      </dgm:t>
    </dgm:pt>
    <dgm:pt modelId="{15696A8A-77CB-4EA7-8642-951FE5937A8C}" type="pres">
      <dgm:prSet presAssocID="{79424534-0A7B-4CC7-83B7-EF7EEB5A4766}" presName="rootConnector" presStyleLbl="node4" presStyleIdx="2" presStyleCnt="12"/>
      <dgm:spPr/>
      <dgm:t>
        <a:bodyPr/>
        <a:lstStyle/>
        <a:p>
          <a:endParaRPr lang="en-GB"/>
        </a:p>
      </dgm:t>
    </dgm:pt>
    <dgm:pt modelId="{F12E3AFB-4DBC-41E9-8421-B4FBDA2178EF}" type="pres">
      <dgm:prSet presAssocID="{79424534-0A7B-4CC7-83B7-EF7EEB5A4766}" presName="hierChild4" presStyleCnt="0"/>
      <dgm:spPr/>
      <dgm:t>
        <a:bodyPr/>
        <a:lstStyle/>
        <a:p>
          <a:endParaRPr lang="en-GB"/>
        </a:p>
      </dgm:t>
    </dgm:pt>
    <dgm:pt modelId="{3C571C58-EB79-4686-83C3-D82051AF6A8C}" type="pres">
      <dgm:prSet presAssocID="{79424534-0A7B-4CC7-83B7-EF7EEB5A4766}" presName="hierChild5" presStyleCnt="0"/>
      <dgm:spPr/>
      <dgm:t>
        <a:bodyPr/>
        <a:lstStyle/>
        <a:p>
          <a:endParaRPr lang="en-GB"/>
        </a:p>
      </dgm:t>
    </dgm:pt>
    <dgm:pt modelId="{9439675E-FD28-4F9C-B9A0-06C905D52096}" type="pres">
      <dgm:prSet presAssocID="{473EF2AD-84E3-44FD-A7E2-28A46468A669}" presName="Name37" presStyleLbl="parChTrans1D4" presStyleIdx="3" presStyleCnt="12"/>
      <dgm:spPr/>
      <dgm:t>
        <a:bodyPr/>
        <a:lstStyle/>
        <a:p>
          <a:endParaRPr lang="en-GB"/>
        </a:p>
      </dgm:t>
    </dgm:pt>
    <dgm:pt modelId="{7F3AD5C6-9814-488D-AD6B-4EA4BA58E1EA}" type="pres">
      <dgm:prSet presAssocID="{467DB0B5-AE0D-46CB-9629-EFAB9B122820}" presName="hierRoot2" presStyleCnt="0">
        <dgm:presLayoutVars>
          <dgm:hierBranch val="init"/>
        </dgm:presLayoutVars>
      </dgm:prSet>
      <dgm:spPr/>
      <dgm:t>
        <a:bodyPr/>
        <a:lstStyle/>
        <a:p>
          <a:endParaRPr lang="en-GB"/>
        </a:p>
      </dgm:t>
    </dgm:pt>
    <dgm:pt modelId="{1C093CE2-DAA0-4D08-8490-A714A06A3C34}" type="pres">
      <dgm:prSet presAssocID="{467DB0B5-AE0D-46CB-9629-EFAB9B122820}" presName="rootComposite" presStyleCnt="0"/>
      <dgm:spPr/>
      <dgm:t>
        <a:bodyPr/>
        <a:lstStyle/>
        <a:p>
          <a:endParaRPr lang="en-GB"/>
        </a:p>
      </dgm:t>
    </dgm:pt>
    <dgm:pt modelId="{884B3303-4EB4-4A82-803E-05C68FF972C3}" type="pres">
      <dgm:prSet presAssocID="{467DB0B5-AE0D-46CB-9629-EFAB9B122820}" presName="rootText" presStyleLbl="node4" presStyleIdx="3" presStyleCnt="12">
        <dgm:presLayoutVars>
          <dgm:chPref val="3"/>
        </dgm:presLayoutVars>
      </dgm:prSet>
      <dgm:spPr>
        <a:prstGeom prst="roundRect">
          <a:avLst/>
        </a:prstGeom>
      </dgm:spPr>
      <dgm:t>
        <a:bodyPr/>
        <a:lstStyle/>
        <a:p>
          <a:endParaRPr lang="en-GB"/>
        </a:p>
      </dgm:t>
    </dgm:pt>
    <dgm:pt modelId="{CAADC404-A7CC-49AC-A928-7C0827B9DBC1}" type="pres">
      <dgm:prSet presAssocID="{467DB0B5-AE0D-46CB-9629-EFAB9B122820}" presName="rootConnector" presStyleLbl="node4" presStyleIdx="3" presStyleCnt="12"/>
      <dgm:spPr/>
      <dgm:t>
        <a:bodyPr/>
        <a:lstStyle/>
        <a:p>
          <a:endParaRPr lang="en-GB"/>
        </a:p>
      </dgm:t>
    </dgm:pt>
    <dgm:pt modelId="{78652EC8-9F02-42CA-8BA9-71D9240BC8A9}" type="pres">
      <dgm:prSet presAssocID="{467DB0B5-AE0D-46CB-9629-EFAB9B122820}" presName="hierChild4" presStyleCnt="0"/>
      <dgm:spPr/>
      <dgm:t>
        <a:bodyPr/>
        <a:lstStyle/>
        <a:p>
          <a:endParaRPr lang="en-GB"/>
        </a:p>
      </dgm:t>
    </dgm:pt>
    <dgm:pt modelId="{1C5E6588-2AD7-4707-BA73-C3002F45AD39}" type="pres">
      <dgm:prSet presAssocID="{467DB0B5-AE0D-46CB-9629-EFAB9B122820}" presName="hierChild5" presStyleCnt="0"/>
      <dgm:spPr/>
      <dgm:t>
        <a:bodyPr/>
        <a:lstStyle/>
        <a:p>
          <a:endParaRPr lang="en-GB"/>
        </a:p>
      </dgm:t>
    </dgm:pt>
    <dgm:pt modelId="{C239C9C3-0653-47C2-9B77-16ED1FF47C9C}" type="pres">
      <dgm:prSet presAssocID="{C2AAE17F-38FE-4789-BC55-83198407E687}" presName="hierChild5" presStyleCnt="0"/>
      <dgm:spPr/>
      <dgm:t>
        <a:bodyPr/>
        <a:lstStyle/>
        <a:p>
          <a:endParaRPr lang="en-GB"/>
        </a:p>
      </dgm:t>
    </dgm:pt>
    <dgm:pt modelId="{5A3D5690-552D-4C54-B07D-A7D0792F3B1F}" type="pres">
      <dgm:prSet presAssocID="{DA4873E4-1AD6-4F4C-B7CA-D94BCB5A7676}" presName="hierChild5" presStyleCnt="0"/>
      <dgm:spPr/>
      <dgm:t>
        <a:bodyPr/>
        <a:lstStyle/>
        <a:p>
          <a:endParaRPr lang="en-GB"/>
        </a:p>
      </dgm:t>
    </dgm:pt>
    <dgm:pt modelId="{12EE5C1C-B271-4913-BEA0-B19D70A624FA}" type="pres">
      <dgm:prSet presAssocID="{213B839B-F622-4771-AEC0-777D53AA4EA3}" presName="Name37" presStyleLbl="parChTrans1D2" presStyleIdx="1" presStyleCnt="2"/>
      <dgm:spPr/>
      <dgm:t>
        <a:bodyPr/>
        <a:lstStyle/>
        <a:p>
          <a:endParaRPr lang="en-GB"/>
        </a:p>
      </dgm:t>
    </dgm:pt>
    <dgm:pt modelId="{BCEBE085-47CA-4BAC-9074-40DED946D2CF}" type="pres">
      <dgm:prSet presAssocID="{D2BA5895-0D4D-46DB-99F5-F9B1221820B7}" presName="hierRoot2" presStyleCnt="0">
        <dgm:presLayoutVars>
          <dgm:hierBranch val="init"/>
        </dgm:presLayoutVars>
      </dgm:prSet>
      <dgm:spPr/>
      <dgm:t>
        <a:bodyPr/>
        <a:lstStyle/>
        <a:p>
          <a:endParaRPr lang="en-GB"/>
        </a:p>
      </dgm:t>
    </dgm:pt>
    <dgm:pt modelId="{23202BFE-0DA3-47F5-9703-B377E9C80965}" type="pres">
      <dgm:prSet presAssocID="{D2BA5895-0D4D-46DB-99F5-F9B1221820B7}" presName="rootComposite" presStyleCnt="0"/>
      <dgm:spPr/>
      <dgm:t>
        <a:bodyPr/>
        <a:lstStyle/>
        <a:p>
          <a:endParaRPr lang="en-GB"/>
        </a:p>
      </dgm:t>
    </dgm:pt>
    <dgm:pt modelId="{EB01C773-309F-491D-872A-24AC838F53C8}" type="pres">
      <dgm:prSet presAssocID="{D2BA5895-0D4D-46DB-99F5-F9B1221820B7}" presName="rootText" presStyleLbl="node2" presStyleIdx="1" presStyleCnt="2">
        <dgm:presLayoutVars>
          <dgm:chPref val="3"/>
        </dgm:presLayoutVars>
      </dgm:prSet>
      <dgm:spPr>
        <a:prstGeom prst="roundRect">
          <a:avLst/>
        </a:prstGeom>
      </dgm:spPr>
      <dgm:t>
        <a:bodyPr/>
        <a:lstStyle/>
        <a:p>
          <a:endParaRPr lang="en-GB"/>
        </a:p>
      </dgm:t>
    </dgm:pt>
    <dgm:pt modelId="{DB9AD62D-1A8A-4F8F-86A9-910AD1F04043}" type="pres">
      <dgm:prSet presAssocID="{D2BA5895-0D4D-46DB-99F5-F9B1221820B7}" presName="rootConnector" presStyleLbl="node2" presStyleIdx="1" presStyleCnt="2"/>
      <dgm:spPr/>
      <dgm:t>
        <a:bodyPr/>
        <a:lstStyle/>
        <a:p>
          <a:endParaRPr lang="en-GB"/>
        </a:p>
      </dgm:t>
    </dgm:pt>
    <dgm:pt modelId="{050FE960-D9BD-41E4-8157-B8064BC8DBBE}" type="pres">
      <dgm:prSet presAssocID="{D2BA5895-0D4D-46DB-99F5-F9B1221820B7}" presName="hierChild4" presStyleCnt="0"/>
      <dgm:spPr/>
      <dgm:t>
        <a:bodyPr/>
        <a:lstStyle/>
        <a:p>
          <a:endParaRPr lang="en-GB"/>
        </a:p>
      </dgm:t>
    </dgm:pt>
    <dgm:pt modelId="{708E615F-1C4C-4270-B098-1BC8E724FB6C}" type="pres">
      <dgm:prSet presAssocID="{FF1B8FF3-FE2A-4F0E-A2D0-0C77E2833B0B}" presName="Name37" presStyleLbl="parChTrans1D3" presStyleIdx="2" presStyleCnt="6"/>
      <dgm:spPr/>
      <dgm:t>
        <a:bodyPr/>
        <a:lstStyle/>
        <a:p>
          <a:endParaRPr lang="en-GB"/>
        </a:p>
      </dgm:t>
    </dgm:pt>
    <dgm:pt modelId="{BB87703A-D549-48C8-A32F-5AA2BF2B2E88}" type="pres">
      <dgm:prSet presAssocID="{301D61B0-16F7-4CE8-8166-AB8AC918B650}" presName="hierRoot2" presStyleCnt="0">
        <dgm:presLayoutVars>
          <dgm:hierBranch val="init"/>
        </dgm:presLayoutVars>
      </dgm:prSet>
      <dgm:spPr/>
      <dgm:t>
        <a:bodyPr/>
        <a:lstStyle/>
        <a:p>
          <a:endParaRPr lang="en-GB"/>
        </a:p>
      </dgm:t>
    </dgm:pt>
    <dgm:pt modelId="{896AE148-6EE3-492A-82BD-459FDF6FE7E8}" type="pres">
      <dgm:prSet presAssocID="{301D61B0-16F7-4CE8-8166-AB8AC918B650}" presName="rootComposite" presStyleCnt="0"/>
      <dgm:spPr/>
      <dgm:t>
        <a:bodyPr/>
        <a:lstStyle/>
        <a:p>
          <a:endParaRPr lang="en-GB"/>
        </a:p>
      </dgm:t>
    </dgm:pt>
    <dgm:pt modelId="{3432CD5E-72E2-4A29-B95C-C16CC0291D15}" type="pres">
      <dgm:prSet presAssocID="{301D61B0-16F7-4CE8-8166-AB8AC918B650}" presName="rootText" presStyleLbl="node3" presStyleIdx="2" presStyleCnt="6">
        <dgm:presLayoutVars>
          <dgm:chPref val="3"/>
        </dgm:presLayoutVars>
      </dgm:prSet>
      <dgm:spPr>
        <a:prstGeom prst="roundRect">
          <a:avLst/>
        </a:prstGeom>
      </dgm:spPr>
      <dgm:t>
        <a:bodyPr/>
        <a:lstStyle/>
        <a:p>
          <a:endParaRPr lang="en-GB"/>
        </a:p>
      </dgm:t>
    </dgm:pt>
    <dgm:pt modelId="{91ED454F-7308-41BA-8912-E437CC57F2B7}" type="pres">
      <dgm:prSet presAssocID="{301D61B0-16F7-4CE8-8166-AB8AC918B650}" presName="rootConnector" presStyleLbl="node3" presStyleIdx="2" presStyleCnt="6"/>
      <dgm:spPr/>
      <dgm:t>
        <a:bodyPr/>
        <a:lstStyle/>
        <a:p>
          <a:endParaRPr lang="en-GB"/>
        </a:p>
      </dgm:t>
    </dgm:pt>
    <dgm:pt modelId="{223FF3F3-7D31-4E57-8C9A-C342E87AB15A}" type="pres">
      <dgm:prSet presAssocID="{301D61B0-16F7-4CE8-8166-AB8AC918B650}" presName="hierChild4" presStyleCnt="0"/>
      <dgm:spPr/>
      <dgm:t>
        <a:bodyPr/>
        <a:lstStyle/>
        <a:p>
          <a:endParaRPr lang="en-GB"/>
        </a:p>
      </dgm:t>
    </dgm:pt>
    <dgm:pt modelId="{59393A65-9787-4D87-B7ED-3DE919BD1C34}" type="pres">
      <dgm:prSet presAssocID="{72D3F103-EB83-47A6-BAD4-8A447ADA4068}" presName="Name37" presStyleLbl="parChTrans1D4" presStyleIdx="4" presStyleCnt="12"/>
      <dgm:spPr/>
      <dgm:t>
        <a:bodyPr/>
        <a:lstStyle/>
        <a:p>
          <a:endParaRPr lang="en-GB"/>
        </a:p>
      </dgm:t>
    </dgm:pt>
    <dgm:pt modelId="{C5BE275A-8B48-4B15-B39F-2F95F3DC64B7}" type="pres">
      <dgm:prSet presAssocID="{0D0BCC5A-735B-4FE2-8457-E87514226CFD}" presName="hierRoot2" presStyleCnt="0">
        <dgm:presLayoutVars>
          <dgm:hierBranch val="init"/>
        </dgm:presLayoutVars>
      </dgm:prSet>
      <dgm:spPr/>
      <dgm:t>
        <a:bodyPr/>
        <a:lstStyle/>
        <a:p>
          <a:endParaRPr lang="en-GB"/>
        </a:p>
      </dgm:t>
    </dgm:pt>
    <dgm:pt modelId="{88C61DD8-7A28-4353-A238-DD310D3987B0}" type="pres">
      <dgm:prSet presAssocID="{0D0BCC5A-735B-4FE2-8457-E87514226CFD}" presName="rootComposite" presStyleCnt="0"/>
      <dgm:spPr/>
      <dgm:t>
        <a:bodyPr/>
        <a:lstStyle/>
        <a:p>
          <a:endParaRPr lang="en-GB"/>
        </a:p>
      </dgm:t>
    </dgm:pt>
    <dgm:pt modelId="{4207B791-285C-4E11-9A27-D7D4D5111FE5}" type="pres">
      <dgm:prSet presAssocID="{0D0BCC5A-735B-4FE2-8457-E87514226CFD}" presName="rootText" presStyleLbl="node4" presStyleIdx="4" presStyleCnt="12">
        <dgm:presLayoutVars>
          <dgm:chPref val="3"/>
        </dgm:presLayoutVars>
      </dgm:prSet>
      <dgm:spPr>
        <a:prstGeom prst="roundRect">
          <a:avLst/>
        </a:prstGeom>
      </dgm:spPr>
      <dgm:t>
        <a:bodyPr/>
        <a:lstStyle/>
        <a:p>
          <a:endParaRPr lang="en-GB"/>
        </a:p>
      </dgm:t>
    </dgm:pt>
    <dgm:pt modelId="{E0854FD8-F956-4726-8B79-4D5F4A927208}" type="pres">
      <dgm:prSet presAssocID="{0D0BCC5A-735B-4FE2-8457-E87514226CFD}" presName="rootConnector" presStyleLbl="node4" presStyleIdx="4" presStyleCnt="12"/>
      <dgm:spPr/>
      <dgm:t>
        <a:bodyPr/>
        <a:lstStyle/>
        <a:p>
          <a:endParaRPr lang="en-GB"/>
        </a:p>
      </dgm:t>
    </dgm:pt>
    <dgm:pt modelId="{D7C808A8-B2FD-42F7-9734-65BC9A1BEDD8}" type="pres">
      <dgm:prSet presAssocID="{0D0BCC5A-735B-4FE2-8457-E87514226CFD}" presName="hierChild4" presStyleCnt="0"/>
      <dgm:spPr/>
      <dgm:t>
        <a:bodyPr/>
        <a:lstStyle/>
        <a:p>
          <a:endParaRPr lang="en-GB"/>
        </a:p>
      </dgm:t>
    </dgm:pt>
    <dgm:pt modelId="{22A45712-1870-4E52-BD5E-70232F177BBE}" type="pres">
      <dgm:prSet presAssocID="{0D0BCC5A-735B-4FE2-8457-E87514226CFD}" presName="hierChild5" presStyleCnt="0"/>
      <dgm:spPr/>
      <dgm:t>
        <a:bodyPr/>
        <a:lstStyle/>
        <a:p>
          <a:endParaRPr lang="en-GB"/>
        </a:p>
      </dgm:t>
    </dgm:pt>
    <dgm:pt modelId="{5117EFDF-C626-4CCB-94E1-E72529DDA706}" type="pres">
      <dgm:prSet presAssocID="{301D61B0-16F7-4CE8-8166-AB8AC918B650}" presName="hierChild5" presStyleCnt="0"/>
      <dgm:spPr/>
      <dgm:t>
        <a:bodyPr/>
        <a:lstStyle/>
        <a:p>
          <a:endParaRPr lang="en-GB"/>
        </a:p>
      </dgm:t>
    </dgm:pt>
    <dgm:pt modelId="{91BE54FD-F926-4D7C-A333-FB15825E0904}" type="pres">
      <dgm:prSet presAssocID="{D1715C04-E3F2-4B2B-BFEE-236A872543AD}" presName="Name37" presStyleLbl="parChTrans1D3" presStyleIdx="3" presStyleCnt="6"/>
      <dgm:spPr/>
      <dgm:t>
        <a:bodyPr/>
        <a:lstStyle/>
        <a:p>
          <a:endParaRPr lang="en-GB"/>
        </a:p>
      </dgm:t>
    </dgm:pt>
    <dgm:pt modelId="{DFAF54E0-DF06-4C8B-8C70-3B1003C5990B}" type="pres">
      <dgm:prSet presAssocID="{50D2AD66-842A-48E2-BAB3-C7E3EDB0464A}" presName="hierRoot2" presStyleCnt="0">
        <dgm:presLayoutVars>
          <dgm:hierBranch val="init"/>
        </dgm:presLayoutVars>
      </dgm:prSet>
      <dgm:spPr/>
      <dgm:t>
        <a:bodyPr/>
        <a:lstStyle/>
        <a:p>
          <a:endParaRPr lang="en-GB"/>
        </a:p>
      </dgm:t>
    </dgm:pt>
    <dgm:pt modelId="{3EC5233C-8897-4DA1-9183-BAC7E39FBA05}" type="pres">
      <dgm:prSet presAssocID="{50D2AD66-842A-48E2-BAB3-C7E3EDB0464A}" presName="rootComposite" presStyleCnt="0"/>
      <dgm:spPr/>
      <dgm:t>
        <a:bodyPr/>
        <a:lstStyle/>
        <a:p>
          <a:endParaRPr lang="en-GB"/>
        </a:p>
      </dgm:t>
    </dgm:pt>
    <dgm:pt modelId="{E307C405-CD22-4261-A933-E4E5768DA3E6}" type="pres">
      <dgm:prSet presAssocID="{50D2AD66-842A-48E2-BAB3-C7E3EDB0464A}" presName="rootText" presStyleLbl="node3" presStyleIdx="3" presStyleCnt="6">
        <dgm:presLayoutVars>
          <dgm:chPref val="3"/>
        </dgm:presLayoutVars>
      </dgm:prSet>
      <dgm:spPr>
        <a:prstGeom prst="roundRect">
          <a:avLst/>
        </a:prstGeom>
      </dgm:spPr>
      <dgm:t>
        <a:bodyPr/>
        <a:lstStyle/>
        <a:p>
          <a:endParaRPr lang="en-GB"/>
        </a:p>
      </dgm:t>
    </dgm:pt>
    <dgm:pt modelId="{874B73E1-7AE3-4C06-93C2-4FEAFD4062A8}" type="pres">
      <dgm:prSet presAssocID="{50D2AD66-842A-48E2-BAB3-C7E3EDB0464A}" presName="rootConnector" presStyleLbl="node3" presStyleIdx="3" presStyleCnt="6"/>
      <dgm:spPr/>
      <dgm:t>
        <a:bodyPr/>
        <a:lstStyle/>
        <a:p>
          <a:endParaRPr lang="en-GB"/>
        </a:p>
      </dgm:t>
    </dgm:pt>
    <dgm:pt modelId="{F843EEC7-8608-4BCB-9411-66EB4E9C347C}" type="pres">
      <dgm:prSet presAssocID="{50D2AD66-842A-48E2-BAB3-C7E3EDB0464A}" presName="hierChild4" presStyleCnt="0"/>
      <dgm:spPr/>
      <dgm:t>
        <a:bodyPr/>
        <a:lstStyle/>
        <a:p>
          <a:endParaRPr lang="en-GB"/>
        </a:p>
      </dgm:t>
    </dgm:pt>
    <dgm:pt modelId="{816680F7-3D97-4E96-A6E2-383308833B91}" type="pres">
      <dgm:prSet presAssocID="{6F571CDF-B0BC-4B0A-B852-D6A339BCE4A0}" presName="Name37" presStyleLbl="parChTrans1D4" presStyleIdx="5" presStyleCnt="12"/>
      <dgm:spPr/>
      <dgm:t>
        <a:bodyPr/>
        <a:lstStyle/>
        <a:p>
          <a:endParaRPr lang="en-GB"/>
        </a:p>
      </dgm:t>
    </dgm:pt>
    <dgm:pt modelId="{B6745A6F-9041-4AEC-B34A-E05F5932B900}" type="pres">
      <dgm:prSet presAssocID="{260D01C6-F694-496B-B81B-43874622320D}" presName="hierRoot2" presStyleCnt="0">
        <dgm:presLayoutVars>
          <dgm:hierBranch val="init"/>
        </dgm:presLayoutVars>
      </dgm:prSet>
      <dgm:spPr/>
      <dgm:t>
        <a:bodyPr/>
        <a:lstStyle/>
        <a:p>
          <a:endParaRPr lang="en-GB"/>
        </a:p>
      </dgm:t>
    </dgm:pt>
    <dgm:pt modelId="{5CF2D858-7099-4796-886B-82AE08537FAB}" type="pres">
      <dgm:prSet presAssocID="{260D01C6-F694-496B-B81B-43874622320D}" presName="rootComposite" presStyleCnt="0"/>
      <dgm:spPr/>
      <dgm:t>
        <a:bodyPr/>
        <a:lstStyle/>
        <a:p>
          <a:endParaRPr lang="en-GB"/>
        </a:p>
      </dgm:t>
    </dgm:pt>
    <dgm:pt modelId="{455CB4F7-75B3-46D0-BAC5-46302407CEB7}" type="pres">
      <dgm:prSet presAssocID="{260D01C6-F694-496B-B81B-43874622320D}" presName="rootText" presStyleLbl="node4" presStyleIdx="5" presStyleCnt="12">
        <dgm:presLayoutVars>
          <dgm:chPref val="3"/>
        </dgm:presLayoutVars>
      </dgm:prSet>
      <dgm:spPr>
        <a:prstGeom prst="roundRect">
          <a:avLst/>
        </a:prstGeom>
      </dgm:spPr>
      <dgm:t>
        <a:bodyPr/>
        <a:lstStyle/>
        <a:p>
          <a:endParaRPr lang="en-GB"/>
        </a:p>
      </dgm:t>
    </dgm:pt>
    <dgm:pt modelId="{7706B87B-992A-4DCF-9355-188D09F7F55A}" type="pres">
      <dgm:prSet presAssocID="{260D01C6-F694-496B-B81B-43874622320D}" presName="rootConnector" presStyleLbl="node4" presStyleIdx="5" presStyleCnt="12"/>
      <dgm:spPr/>
      <dgm:t>
        <a:bodyPr/>
        <a:lstStyle/>
        <a:p>
          <a:endParaRPr lang="en-GB"/>
        </a:p>
      </dgm:t>
    </dgm:pt>
    <dgm:pt modelId="{DCFDEE22-E87E-482F-874E-3A18C34974B3}" type="pres">
      <dgm:prSet presAssocID="{260D01C6-F694-496B-B81B-43874622320D}" presName="hierChild4" presStyleCnt="0"/>
      <dgm:spPr/>
      <dgm:t>
        <a:bodyPr/>
        <a:lstStyle/>
        <a:p>
          <a:endParaRPr lang="en-GB"/>
        </a:p>
      </dgm:t>
    </dgm:pt>
    <dgm:pt modelId="{B7F6E60C-6275-489E-BDA3-9C51E70DB0CF}" type="pres">
      <dgm:prSet presAssocID="{260D01C6-F694-496B-B81B-43874622320D}" presName="hierChild5" presStyleCnt="0"/>
      <dgm:spPr/>
      <dgm:t>
        <a:bodyPr/>
        <a:lstStyle/>
        <a:p>
          <a:endParaRPr lang="en-GB"/>
        </a:p>
      </dgm:t>
    </dgm:pt>
    <dgm:pt modelId="{5AF9CCF6-3988-4792-A63B-BDE290A9A1FF}" type="pres">
      <dgm:prSet presAssocID="{B9C8A6DC-3451-4FBB-93BE-E1C76708653B}" presName="Name37" presStyleLbl="parChTrans1D4" presStyleIdx="6" presStyleCnt="12"/>
      <dgm:spPr/>
      <dgm:t>
        <a:bodyPr/>
        <a:lstStyle/>
        <a:p>
          <a:endParaRPr lang="en-GB"/>
        </a:p>
      </dgm:t>
    </dgm:pt>
    <dgm:pt modelId="{2B8F155C-2B8A-48F1-9326-B069C77A0600}" type="pres">
      <dgm:prSet presAssocID="{27C516E5-88AA-45BC-918A-7D2C99FE5584}" presName="hierRoot2" presStyleCnt="0">
        <dgm:presLayoutVars>
          <dgm:hierBranch val="init"/>
        </dgm:presLayoutVars>
      </dgm:prSet>
      <dgm:spPr/>
      <dgm:t>
        <a:bodyPr/>
        <a:lstStyle/>
        <a:p>
          <a:endParaRPr lang="en-GB"/>
        </a:p>
      </dgm:t>
    </dgm:pt>
    <dgm:pt modelId="{9FC5BF54-D192-4AFF-95BA-82039D226B4F}" type="pres">
      <dgm:prSet presAssocID="{27C516E5-88AA-45BC-918A-7D2C99FE5584}" presName="rootComposite" presStyleCnt="0"/>
      <dgm:spPr/>
      <dgm:t>
        <a:bodyPr/>
        <a:lstStyle/>
        <a:p>
          <a:endParaRPr lang="en-GB"/>
        </a:p>
      </dgm:t>
    </dgm:pt>
    <dgm:pt modelId="{22664E62-0759-42E9-8155-490D335A08EA}" type="pres">
      <dgm:prSet presAssocID="{27C516E5-88AA-45BC-918A-7D2C99FE5584}" presName="rootText" presStyleLbl="node4" presStyleIdx="6" presStyleCnt="12">
        <dgm:presLayoutVars>
          <dgm:chPref val="3"/>
        </dgm:presLayoutVars>
      </dgm:prSet>
      <dgm:spPr>
        <a:prstGeom prst="roundRect">
          <a:avLst/>
        </a:prstGeom>
      </dgm:spPr>
      <dgm:t>
        <a:bodyPr/>
        <a:lstStyle/>
        <a:p>
          <a:endParaRPr lang="en-GB"/>
        </a:p>
      </dgm:t>
    </dgm:pt>
    <dgm:pt modelId="{9C77A3AF-623C-47FA-973D-54A949EDAC2A}" type="pres">
      <dgm:prSet presAssocID="{27C516E5-88AA-45BC-918A-7D2C99FE5584}" presName="rootConnector" presStyleLbl="node4" presStyleIdx="6" presStyleCnt="12"/>
      <dgm:spPr/>
      <dgm:t>
        <a:bodyPr/>
        <a:lstStyle/>
        <a:p>
          <a:endParaRPr lang="en-GB"/>
        </a:p>
      </dgm:t>
    </dgm:pt>
    <dgm:pt modelId="{E04E479A-1919-4EA4-8013-6EA9F8645FC4}" type="pres">
      <dgm:prSet presAssocID="{27C516E5-88AA-45BC-918A-7D2C99FE5584}" presName="hierChild4" presStyleCnt="0"/>
      <dgm:spPr/>
      <dgm:t>
        <a:bodyPr/>
        <a:lstStyle/>
        <a:p>
          <a:endParaRPr lang="en-GB"/>
        </a:p>
      </dgm:t>
    </dgm:pt>
    <dgm:pt modelId="{67761C34-A570-4726-AE86-8C2118D56C99}" type="pres">
      <dgm:prSet presAssocID="{27C516E5-88AA-45BC-918A-7D2C99FE5584}" presName="hierChild5" presStyleCnt="0"/>
      <dgm:spPr/>
      <dgm:t>
        <a:bodyPr/>
        <a:lstStyle/>
        <a:p>
          <a:endParaRPr lang="en-GB"/>
        </a:p>
      </dgm:t>
    </dgm:pt>
    <dgm:pt modelId="{6D72C4D8-58D7-4703-A400-91FF5B40D455}" type="pres">
      <dgm:prSet presAssocID="{DC411071-6BBB-4169-878F-4B2697E77F12}" presName="Name37" presStyleLbl="parChTrans1D4" presStyleIdx="7" presStyleCnt="12"/>
      <dgm:spPr/>
      <dgm:t>
        <a:bodyPr/>
        <a:lstStyle/>
        <a:p>
          <a:endParaRPr lang="en-GB"/>
        </a:p>
      </dgm:t>
    </dgm:pt>
    <dgm:pt modelId="{07FE3952-4D08-458D-97F0-B09203ED06B9}" type="pres">
      <dgm:prSet presAssocID="{E5674726-A89B-4709-9A17-3B2523683CFC}" presName="hierRoot2" presStyleCnt="0">
        <dgm:presLayoutVars>
          <dgm:hierBranch val="init"/>
        </dgm:presLayoutVars>
      </dgm:prSet>
      <dgm:spPr/>
      <dgm:t>
        <a:bodyPr/>
        <a:lstStyle/>
        <a:p>
          <a:endParaRPr lang="en-GB"/>
        </a:p>
      </dgm:t>
    </dgm:pt>
    <dgm:pt modelId="{9A84D8E4-9E46-4F04-9559-F7D68567646F}" type="pres">
      <dgm:prSet presAssocID="{E5674726-A89B-4709-9A17-3B2523683CFC}" presName="rootComposite" presStyleCnt="0"/>
      <dgm:spPr/>
      <dgm:t>
        <a:bodyPr/>
        <a:lstStyle/>
        <a:p>
          <a:endParaRPr lang="en-GB"/>
        </a:p>
      </dgm:t>
    </dgm:pt>
    <dgm:pt modelId="{29A11181-7FA4-4520-AE59-8AD7524ACBFF}" type="pres">
      <dgm:prSet presAssocID="{E5674726-A89B-4709-9A17-3B2523683CFC}" presName="rootText" presStyleLbl="node4" presStyleIdx="7" presStyleCnt="12">
        <dgm:presLayoutVars>
          <dgm:chPref val="3"/>
        </dgm:presLayoutVars>
      </dgm:prSet>
      <dgm:spPr>
        <a:prstGeom prst="roundRect">
          <a:avLst/>
        </a:prstGeom>
      </dgm:spPr>
      <dgm:t>
        <a:bodyPr/>
        <a:lstStyle/>
        <a:p>
          <a:endParaRPr lang="en-GB"/>
        </a:p>
      </dgm:t>
    </dgm:pt>
    <dgm:pt modelId="{C26C7C6A-6CC2-4B66-8640-4D736EF85E95}" type="pres">
      <dgm:prSet presAssocID="{E5674726-A89B-4709-9A17-3B2523683CFC}" presName="rootConnector" presStyleLbl="node4" presStyleIdx="7" presStyleCnt="12"/>
      <dgm:spPr/>
      <dgm:t>
        <a:bodyPr/>
        <a:lstStyle/>
        <a:p>
          <a:endParaRPr lang="en-GB"/>
        </a:p>
      </dgm:t>
    </dgm:pt>
    <dgm:pt modelId="{72CEE0F8-4528-4800-AC3B-EE616FE98556}" type="pres">
      <dgm:prSet presAssocID="{E5674726-A89B-4709-9A17-3B2523683CFC}" presName="hierChild4" presStyleCnt="0"/>
      <dgm:spPr/>
      <dgm:t>
        <a:bodyPr/>
        <a:lstStyle/>
        <a:p>
          <a:endParaRPr lang="en-GB"/>
        </a:p>
      </dgm:t>
    </dgm:pt>
    <dgm:pt modelId="{74DFF4FC-A496-417B-8EE0-FC8DFDED5F5C}" type="pres">
      <dgm:prSet presAssocID="{E5674726-A89B-4709-9A17-3B2523683CFC}" presName="hierChild5" presStyleCnt="0"/>
      <dgm:spPr/>
      <dgm:t>
        <a:bodyPr/>
        <a:lstStyle/>
        <a:p>
          <a:endParaRPr lang="en-GB"/>
        </a:p>
      </dgm:t>
    </dgm:pt>
    <dgm:pt modelId="{06775CD8-7779-484C-B365-9FAE2C1B30CF}" type="pres">
      <dgm:prSet presAssocID="{50D2AD66-842A-48E2-BAB3-C7E3EDB0464A}" presName="hierChild5" presStyleCnt="0"/>
      <dgm:spPr/>
      <dgm:t>
        <a:bodyPr/>
        <a:lstStyle/>
        <a:p>
          <a:endParaRPr lang="en-GB"/>
        </a:p>
      </dgm:t>
    </dgm:pt>
    <dgm:pt modelId="{98D860A9-52BB-47DA-B021-31D7CF28B647}" type="pres">
      <dgm:prSet presAssocID="{4AECC207-3D99-46F0-9D77-73E988720302}" presName="Name37" presStyleLbl="parChTrans1D3" presStyleIdx="4" presStyleCnt="6"/>
      <dgm:spPr/>
      <dgm:t>
        <a:bodyPr/>
        <a:lstStyle/>
        <a:p>
          <a:endParaRPr lang="en-GB"/>
        </a:p>
      </dgm:t>
    </dgm:pt>
    <dgm:pt modelId="{901A8080-92BE-4B34-BCE9-AF2361849EFF}" type="pres">
      <dgm:prSet presAssocID="{432F0D77-100D-4CEF-93AE-28ABC0D963CD}" presName="hierRoot2" presStyleCnt="0">
        <dgm:presLayoutVars>
          <dgm:hierBranch val="init"/>
        </dgm:presLayoutVars>
      </dgm:prSet>
      <dgm:spPr/>
      <dgm:t>
        <a:bodyPr/>
        <a:lstStyle/>
        <a:p>
          <a:endParaRPr lang="en-GB"/>
        </a:p>
      </dgm:t>
    </dgm:pt>
    <dgm:pt modelId="{6AE9369C-8840-4F1F-A3E5-513FD5BE59E4}" type="pres">
      <dgm:prSet presAssocID="{432F0D77-100D-4CEF-93AE-28ABC0D963CD}" presName="rootComposite" presStyleCnt="0"/>
      <dgm:spPr/>
      <dgm:t>
        <a:bodyPr/>
        <a:lstStyle/>
        <a:p>
          <a:endParaRPr lang="en-GB"/>
        </a:p>
      </dgm:t>
    </dgm:pt>
    <dgm:pt modelId="{FB2D3F89-BB52-4DC5-9572-E5A6E1DF8802}" type="pres">
      <dgm:prSet presAssocID="{432F0D77-100D-4CEF-93AE-28ABC0D963CD}" presName="rootText" presStyleLbl="node3" presStyleIdx="4" presStyleCnt="6">
        <dgm:presLayoutVars>
          <dgm:chPref val="3"/>
        </dgm:presLayoutVars>
      </dgm:prSet>
      <dgm:spPr>
        <a:prstGeom prst="roundRect">
          <a:avLst/>
        </a:prstGeom>
      </dgm:spPr>
      <dgm:t>
        <a:bodyPr/>
        <a:lstStyle/>
        <a:p>
          <a:endParaRPr lang="en-GB"/>
        </a:p>
      </dgm:t>
    </dgm:pt>
    <dgm:pt modelId="{F8C506D4-9465-472C-909D-38C96ECF0DBE}" type="pres">
      <dgm:prSet presAssocID="{432F0D77-100D-4CEF-93AE-28ABC0D963CD}" presName="rootConnector" presStyleLbl="node3" presStyleIdx="4" presStyleCnt="6"/>
      <dgm:spPr/>
      <dgm:t>
        <a:bodyPr/>
        <a:lstStyle/>
        <a:p>
          <a:endParaRPr lang="en-GB"/>
        </a:p>
      </dgm:t>
    </dgm:pt>
    <dgm:pt modelId="{C20C5120-FB1F-433D-A3A8-4DE688950FD0}" type="pres">
      <dgm:prSet presAssocID="{432F0D77-100D-4CEF-93AE-28ABC0D963CD}" presName="hierChild4" presStyleCnt="0"/>
      <dgm:spPr/>
      <dgm:t>
        <a:bodyPr/>
        <a:lstStyle/>
        <a:p>
          <a:endParaRPr lang="en-GB"/>
        </a:p>
      </dgm:t>
    </dgm:pt>
    <dgm:pt modelId="{78313F42-4CAF-442F-A1E7-CBBB7CDE9E71}" type="pres">
      <dgm:prSet presAssocID="{AAC78502-1203-493F-8E04-9A5E07A3E9F9}" presName="Name37" presStyleLbl="parChTrans1D4" presStyleIdx="8" presStyleCnt="12"/>
      <dgm:spPr/>
      <dgm:t>
        <a:bodyPr/>
        <a:lstStyle/>
        <a:p>
          <a:endParaRPr lang="en-GB"/>
        </a:p>
      </dgm:t>
    </dgm:pt>
    <dgm:pt modelId="{D781547F-B53C-40E7-BBFC-C873F6999A2D}" type="pres">
      <dgm:prSet presAssocID="{E6D1ECAA-1FFC-4139-BFBD-A8783FD50E94}" presName="hierRoot2" presStyleCnt="0">
        <dgm:presLayoutVars>
          <dgm:hierBranch val="init"/>
        </dgm:presLayoutVars>
      </dgm:prSet>
      <dgm:spPr/>
      <dgm:t>
        <a:bodyPr/>
        <a:lstStyle/>
        <a:p>
          <a:endParaRPr lang="en-GB"/>
        </a:p>
      </dgm:t>
    </dgm:pt>
    <dgm:pt modelId="{C15886C6-575B-4532-A1EA-2378F3D0115F}" type="pres">
      <dgm:prSet presAssocID="{E6D1ECAA-1FFC-4139-BFBD-A8783FD50E94}" presName="rootComposite" presStyleCnt="0"/>
      <dgm:spPr/>
      <dgm:t>
        <a:bodyPr/>
        <a:lstStyle/>
        <a:p>
          <a:endParaRPr lang="en-GB"/>
        </a:p>
      </dgm:t>
    </dgm:pt>
    <dgm:pt modelId="{CF97A38B-58E1-4CBC-A698-2A1B6C5915AE}" type="pres">
      <dgm:prSet presAssocID="{E6D1ECAA-1FFC-4139-BFBD-A8783FD50E94}" presName="rootText" presStyleLbl="node4" presStyleIdx="8" presStyleCnt="12">
        <dgm:presLayoutVars>
          <dgm:chPref val="3"/>
        </dgm:presLayoutVars>
      </dgm:prSet>
      <dgm:spPr>
        <a:prstGeom prst="roundRect">
          <a:avLst/>
        </a:prstGeom>
      </dgm:spPr>
      <dgm:t>
        <a:bodyPr/>
        <a:lstStyle/>
        <a:p>
          <a:endParaRPr lang="en-GB"/>
        </a:p>
      </dgm:t>
    </dgm:pt>
    <dgm:pt modelId="{888800E5-5FD2-4B32-886E-8763827B6AB9}" type="pres">
      <dgm:prSet presAssocID="{E6D1ECAA-1FFC-4139-BFBD-A8783FD50E94}" presName="rootConnector" presStyleLbl="node4" presStyleIdx="8" presStyleCnt="12"/>
      <dgm:spPr/>
      <dgm:t>
        <a:bodyPr/>
        <a:lstStyle/>
        <a:p>
          <a:endParaRPr lang="en-GB"/>
        </a:p>
      </dgm:t>
    </dgm:pt>
    <dgm:pt modelId="{79E04AEB-5DDC-47B5-B635-CB621887CEC9}" type="pres">
      <dgm:prSet presAssocID="{E6D1ECAA-1FFC-4139-BFBD-A8783FD50E94}" presName="hierChild4" presStyleCnt="0"/>
      <dgm:spPr/>
      <dgm:t>
        <a:bodyPr/>
        <a:lstStyle/>
        <a:p>
          <a:endParaRPr lang="en-GB"/>
        </a:p>
      </dgm:t>
    </dgm:pt>
    <dgm:pt modelId="{98D60927-F6A2-4365-B7F4-7AF44F955C11}" type="pres">
      <dgm:prSet presAssocID="{E6D1ECAA-1FFC-4139-BFBD-A8783FD50E94}" presName="hierChild5" presStyleCnt="0"/>
      <dgm:spPr/>
      <dgm:t>
        <a:bodyPr/>
        <a:lstStyle/>
        <a:p>
          <a:endParaRPr lang="en-GB"/>
        </a:p>
      </dgm:t>
    </dgm:pt>
    <dgm:pt modelId="{F3E160AD-D052-40FD-8C47-CC8C6AD3BDDF}" type="pres">
      <dgm:prSet presAssocID="{CAC875F3-0E24-4F61-B2D1-157824EAC107}" presName="Name37" presStyleLbl="parChTrans1D4" presStyleIdx="9" presStyleCnt="12"/>
      <dgm:spPr/>
      <dgm:t>
        <a:bodyPr/>
        <a:lstStyle/>
        <a:p>
          <a:endParaRPr lang="en-GB"/>
        </a:p>
      </dgm:t>
    </dgm:pt>
    <dgm:pt modelId="{482C8946-6107-4D7F-B6F1-8EC40D5E4B23}" type="pres">
      <dgm:prSet presAssocID="{F455B581-0C97-4FE7-8523-F4792A9CC513}" presName="hierRoot2" presStyleCnt="0">
        <dgm:presLayoutVars>
          <dgm:hierBranch val="init"/>
        </dgm:presLayoutVars>
      </dgm:prSet>
      <dgm:spPr/>
      <dgm:t>
        <a:bodyPr/>
        <a:lstStyle/>
        <a:p>
          <a:endParaRPr lang="en-GB"/>
        </a:p>
      </dgm:t>
    </dgm:pt>
    <dgm:pt modelId="{3C942590-DDE5-44D1-9FD7-822BF483BFCD}" type="pres">
      <dgm:prSet presAssocID="{F455B581-0C97-4FE7-8523-F4792A9CC513}" presName="rootComposite" presStyleCnt="0"/>
      <dgm:spPr/>
      <dgm:t>
        <a:bodyPr/>
        <a:lstStyle/>
        <a:p>
          <a:endParaRPr lang="en-GB"/>
        </a:p>
      </dgm:t>
    </dgm:pt>
    <dgm:pt modelId="{1040E615-1CE8-4046-9604-A64A013043B0}" type="pres">
      <dgm:prSet presAssocID="{F455B581-0C97-4FE7-8523-F4792A9CC513}" presName="rootText" presStyleLbl="node4" presStyleIdx="9" presStyleCnt="12">
        <dgm:presLayoutVars>
          <dgm:chPref val="3"/>
        </dgm:presLayoutVars>
      </dgm:prSet>
      <dgm:spPr>
        <a:prstGeom prst="roundRect">
          <a:avLst/>
        </a:prstGeom>
      </dgm:spPr>
      <dgm:t>
        <a:bodyPr/>
        <a:lstStyle/>
        <a:p>
          <a:endParaRPr lang="en-GB"/>
        </a:p>
      </dgm:t>
    </dgm:pt>
    <dgm:pt modelId="{77768023-BA06-4884-847B-00252A33E1D2}" type="pres">
      <dgm:prSet presAssocID="{F455B581-0C97-4FE7-8523-F4792A9CC513}" presName="rootConnector" presStyleLbl="node4" presStyleIdx="9" presStyleCnt="12"/>
      <dgm:spPr/>
      <dgm:t>
        <a:bodyPr/>
        <a:lstStyle/>
        <a:p>
          <a:endParaRPr lang="en-GB"/>
        </a:p>
      </dgm:t>
    </dgm:pt>
    <dgm:pt modelId="{F48F9194-4D1A-4C7A-9548-5BFA7717B494}" type="pres">
      <dgm:prSet presAssocID="{F455B581-0C97-4FE7-8523-F4792A9CC513}" presName="hierChild4" presStyleCnt="0"/>
      <dgm:spPr/>
      <dgm:t>
        <a:bodyPr/>
        <a:lstStyle/>
        <a:p>
          <a:endParaRPr lang="en-GB"/>
        </a:p>
      </dgm:t>
    </dgm:pt>
    <dgm:pt modelId="{CB9BAC74-E204-4479-B621-E8B937086BF9}" type="pres">
      <dgm:prSet presAssocID="{F455B581-0C97-4FE7-8523-F4792A9CC513}" presName="hierChild5" presStyleCnt="0"/>
      <dgm:spPr/>
      <dgm:t>
        <a:bodyPr/>
        <a:lstStyle/>
        <a:p>
          <a:endParaRPr lang="en-GB"/>
        </a:p>
      </dgm:t>
    </dgm:pt>
    <dgm:pt modelId="{46044D37-FF17-472D-8F34-9182556F6EC6}" type="pres">
      <dgm:prSet presAssocID="{8FE6B35C-AFCC-461E-8A3B-672957F92997}" presName="Name37" presStyleLbl="parChTrans1D4" presStyleIdx="10" presStyleCnt="12"/>
      <dgm:spPr/>
      <dgm:t>
        <a:bodyPr/>
        <a:lstStyle/>
        <a:p>
          <a:endParaRPr lang="en-GB"/>
        </a:p>
      </dgm:t>
    </dgm:pt>
    <dgm:pt modelId="{0E244AD5-4D42-4992-AD85-4D360B7B573F}" type="pres">
      <dgm:prSet presAssocID="{006C1B4A-E802-4A7C-8FEC-CA0B08A232B4}" presName="hierRoot2" presStyleCnt="0">
        <dgm:presLayoutVars>
          <dgm:hierBranch val="init"/>
        </dgm:presLayoutVars>
      </dgm:prSet>
      <dgm:spPr/>
      <dgm:t>
        <a:bodyPr/>
        <a:lstStyle/>
        <a:p>
          <a:endParaRPr lang="en-GB"/>
        </a:p>
      </dgm:t>
    </dgm:pt>
    <dgm:pt modelId="{10D17463-5BAB-4F68-A193-77BA4C0E26E8}" type="pres">
      <dgm:prSet presAssocID="{006C1B4A-E802-4A7C-8FEC-CA0B08A232B4}" presName="rootComposite" presStyleCnt="0"/>
      <dgm:spPr/>
      <dgm:t>
        <a:bodyPr/>
        <a:lstStyle/>
        <a:p>
          <a:endParaRPr lang="en-GB"/>
        </a:p>
      </dgm:t>
    </dgm:pt>
    <dgm:pt modelId="{0D0123A2-9E59-4A0D-A524-16F06ACF08AB}" type="pres">
      <dgm:prSet presAssocID="{006C1B4A-E802-4A7C-8FEC-CA0B08A232B4}" presName="rootText" presStyleLbl="node4" presStyleIdx="10" presStyleCnt="12">
        <dgm:presLayoutVars>
          <dgm:chPref val="3"/>
        </dgm:presLayoutVars>
      </dgm:prSet>
      <dgm:spPr>
        <a:prstGeom prst="roundRect">
          <a:avLst/>
        </a:prstGeom>
      </dgm:spPr>
      <dgm:t>
        <a:bodyPr/>
        <a:lstStyle/>
        <a:p>
          <a:endParaRPr lang="en-GB"/>
        </a:p>
      </dgm:t>
    </dgm:pt>
    <dgm:pt modelId="{97C64457-D0DA-4E18-B4B8-E53F2B9E7514}" type="pres">
      <dgm:prSet presAssocID="{006C1B4A-E802-4A7C-8FEC-CA0B08A232B4}" presName="rootConnector" presStyleLbl="node4" presStyleIdx="10" presStyleCnt="12"/>
      <dgm:spPr/>
      <dgm:t>
        <a:bodyPr/>
        <a:lstStyle/>
        <a:p>
          <a:endParaRPr lang="en-GB"/>
        </a:p>
      </dgm:t>
    </dgm:pt>
    <dgm:pt modelId="{644DDEFB-4573-4231-B1F7-05695591A44C}" type="pres">
      <dgm:prSet presAssocID="{006C1B4A-E802-4A7C-8FEC-CA0B08A232B4}" presName="hierChild4" presStyleCnt="0"/>
      <dgm:spPr/>
      <dgm:t>
        <a:bodyPr/>
        <a:lstStyle/>
        <a:p>
          <a:endParaRPr lang="en-GB"/>
        </a:p>
      </dgm:t>
    </dgm:pt>
    <dgm:pt modelId="{730503F2-3DB6-4549-986E-EB1E61A57D69}" type="pres">
      <dgm:prSet presAssocID="{006C1B4A-E802-4A7C-8FEC-CA0B08A232B4}" presName="hierChild5" presStyleCnt="0"/>
      <dgm:spPr/>
      <dgm:t>
        <a:bodyPr/>
        <a:lstStyle/>
        <a:p>
          <a:endParaRPr lang="en-GB"/>
        </a:p>
      </dgm:t>
    </dgm:pt>
    <dgm:pt modelId="{3842D309-A271-4FD3-90F1-753419BC68F2}" type="pres">
      <dgm:prSet presAssocID="{432F0D77-100D-4CEF-93AE-28ABC0D963CD}" presName="hierChild5" presStyleCnt="0"/>
      <dgm:spPr/>
      <dgm:t>
        <a:bodyPr/>
        <a:lstStyle/>
        <a:p>
          <a:endParaRPr lang="en-GB"/>
        </a:p>
      </dgm:t>
    </dgm:pt>
    <dgm:pt modelId="{17F74D59-F1AC-4CEA-A421-D216C9825F2F}" type="pres">
      <dgm:prSet presAssocID="{7F578641-BC0E-44DE-8CE0-5D3A19EE2FD3}" presName="Name37" presStyleLbl="parChTrans1D3" presStyleIdx="5" presStyleCnt="6"/>
      <dgm:spPr/>
      <dgm:t>
        <a:bodyPr/>
        <a:lstStyle/>
        <a:p>
          <a:endParaRPr lang="en-GB"/>
        </a:p>
      </dgm:t>
    </dgm:pt>
    <dgm:pt modelId="{0C522DBF-408A-40A0-A4AA-761AD4E53EF3}" type="pres">
      <dgm:prSet presAssocID="{7F33CCE1-02E3-43B5-B81F-209EEFECBE1D}" presName="hierRoot2" presStyleCnt="0">
        <dgm:presLayoutVars>
          <dgm:hierBranch val="init"/>
        </dgm:presLayoutVars>
      </dgm:prSet>
      <dgm:spPr/>
      <dgm:t>
        <a:bodyPr/>
        <a:lstStyle/>
        <a:p>
          <a:endParaRPr lang="en-GB"/>
        </a:p>
      </dgm:t>
    </dgm:pt>
    <dgm:pt modelId="{F881DE30-BA5D-44A7-BC87-A6D4FF2DABDC}" type="pres">
      <dgm:prSet presAssocID="{7F33CCE1-02E3-43B5-B81F-209EEFECBE1D}" presName="rootComposite" presStyleCnt="0"/>
      <dgm:spPr/>
      <dgm:t>
        <a:bodyPr/>
        <a:lstStyle/>
        <a:p>
          <a:endParaRPr lang="en-GB"/>
        </a:p>
      </dgm:t>
    </dgm:pt>
    <dgm:pt modelId="{F3A5F2E8-B4CE-4153-906A-60D1F7A29094}" type="pres">
      <dgm:prSet presAssocID="{7F33CCE1-02E3-43B5-B81F-209EEFECBE1D}" presName="rootText" presStyleLbl="node3" presStyleIdx="5" presStyleCnt="6">
        <dgm:presLayoutVars>
          <dgm:chPref val="3"/>
        </dgm:presLayoutVars>
      </dgm:prSet>
      <dgm:spPr>
        <a:prstGeom prst="roundRect">
          <a:avLst/>
        </a:prstGeom>
      </dgm:spPr>
      <dgm:t>
        <a:bodyPr/>
        <a:lstStyle/>
        <a:p>
          <a:endParaRPr lang="en-GB"/>
        </a:p>
      </dgm:t>
    </dgm:pt>
    <dgm:pt modelId="{A8FD9207-0809-4A0D-8D5A-72A02E9F14C1}" type="pres">
      <dgm:prSet presAssocID="{7F33CCE1-02E3-43B5-B81F-209EEFECBE1D}" presName="rootConnector" presStyleLbl="node3" presStyleIdx="5" presStyleCnt="6"/>
      <dgm:spPr/>
      <dgm:t>
        <a:bodyPr/>
        <a:lstStyle/>
        <a:p>
          <a:endParaRPr lang="en-GB"/>
        </a:p>
      </dgm:t>
    </dgm:pt>
    <dgm:pt modelId="{CE0A36C5-6796-4BF5-9790-CFD39C53DFB5}" type="pres">
      <dgm:prSet presAssocID="{7F33CCE1-02E3-43B5-B81F-209EEFECBE1D}" presName="hierChild4" presStyleCnt="0"/>
      <dgm:spPr/>
      <dgm:t>
        <a:bodyPr/>
        <a:lstStyle/>
        <a:p>
          <a:endParaRPr lang="en-GB"/>
        </a:p>
      </dgm:t>
    </dgm:pt>
    <dgm:pt modelId="{4C191038-5557-43D8-8815-30ABA67EC743}" type="pres">
      <dgm:prSet presAssocID="{97D639C6-C578-4EFA-A844-A4BCB78E9377}" presName="Name37" presStyleLbl="parChTrans1D4" presStyleIdx="11" presStyleCnt="12"/>
      <dgm:spPr/>
      <dgm:t>
        <a:bodyPr/>
        <a:lstStyle/>
        <a:p>
          <a:endParaRPr lang="en-GB"/>
        </a:p>
      </dgm:t>
    </dgm:pt>
    <dgm:pt modelId="{1808BE6C-83BD-45BE-9D4B-B4FEF9671A8C}" type="pres">
      <dgm:prSet presAssocID="{CD7B5108-7C44-40C7-A769-A1F70FEC16BC}" presName="hierRoot2" presStyleCnt="0">
        <dgm:presLayoutVars>
          <dgm:hierBranch val="init"/>
        </dgm:presLayoutVars>
      </dgm:prSet>
      <dgm:spPr/>
      <dgm:t>
        <a:bodyPr/>
        <a:lstStyle/>
        <a:p>
          <a:endParaRPr lang="en-GB"/>
        </a:p>
      </dgm:t>
    </dgm:pt>
    <dgm:pt modelId="{34CFD0FA-229A-4C4B-B9CB-F7477CF901C4}" type="pres">
      <dgm:prSet presAssocID="{CD7B5108-7C44-40C7-A769-A1F70FEC16BC}" presName="rootComposite" presStyleCnt="0"/>
      <dgm:spPr/>
      <dgm:t>
        <a:bodyPr/>
        <a:lstStyle/>
        <a:p>
          <a:endParaRPr lang="en-GB"/>
        </a:p>
      </dgm:t>
    </dgm:pt>
    <dgm:pt modelId="{D0F2E80B-C175-4A55-B606-5AFAA7E4B2A0}" type="pres">
      <dgm:prSet presAssocID="{CD7B5108-7C44-40C7-A769-A1F70FEC16BC}" presName="rootText" presStyleLbl="node4" presStyleIdx="11" presStyleCnt="12">
        <dgm:presLayoutVars>
          <dgm:chPref val="3"/>
        </dgm:presLayoutVars>
      </dgm:prSet>
      <dgm:spPr>
        <a:prstGeom prst="roundRect">
          <a:avLst/>
        </a:prstGeom>
      </dgm:spPr>
      <dgm:t>
        <a:bodyPr/>
        <a:lstStyle/>
        <a:p>
          <a:endParaRPr lang="en-GB"/>
        </a:p>
      </dgm:t>
    </dgm:pt>
    <dgm:pt modelId="{D2C7CD65-AD91-4450-9B8B-F0F2AC0B3B42}" type="pres">
      <dgm:prSet presAssocID="{CD7B5108-7C44-40C7-A769-A1F70FEC16BC}" presName="rootConnector" presStyleLbl="node4" presStyleIdx="11" presStyleCnt="12"/>
      <dgm:spPr/>
      <dgm:t>
        <a:bodyPr/>
        <a:lstStyle/>
        <a:p>
          <a:endParaRPr lang="en-GB"/>
        </a:p>
      </dgm:t>
    </dgm:pt>
    <dgm:pt modelId="{562CCC59-F059-49CF-A25D-95B7D033596D}" type="pres">
      <dgm:prSet presAssocID="{CD7B5108-7C44-40C7-A769-A1F70FEC16BC}" presName="hierChild4" presStyleCnt="0"/>
      <dgm:spPr/>
      <dgm:t>
        <a:bodyPr/>
        <a:lstStyle/>
        <a:p>
          <a:endParaRPr lang="en-GB"/>
        </a:p>
      </dgm:t>
    </dgm:pt>
    <dgm:pt modelId="{208ADCA8-AABA-46BB-A355-BCDCF630645A}" type="pres">
      <dgm:prSet presAssocID="{CD7B5108-7C44-40C7-A769-A1F70FEC16BC}" presName="hierChild5" presStyleCnt="0"/>
      <dgm:spPr/>
      <dgm:t>
        <a:bodyPr/>
        <a:lstStyle/>
        <a:p>
          <a:endParaRPr lang="en-GB"/>
        </a:p>
      </dgm:t>
    </dgm:pt>
    <dgm:pt modelId="{B56B5C21-2AEE-4241-9431-B503E763490B}" type="pres">
      <dgm:prSet presAssocID="{7F33CCE1-02E3-43B5-B81F-209EEFECBE1D}" presName="hierChild5" presStyleCnt="0"/>
      <dgm:spPr/>
      <dgm:t>
        <a:bodyPr/>
        <a:lstStyle/>
        <a:p>
          <a:endParaRPr lang="en-GB"/>
        </a:p>
      </dgm:t>
    </dgm:pt>
    <dgm:pt modelId="{71AD93CB-A9E6-4FC5-940C-68AE134BAB29}" type="pres">
      <dgm:prSet presAssocID="{D2BA5895-0D4D-46DB-99F5-F9B1221820B7}" presName="hierChild5" presStyleCnt="0"/>
      <dgm:spPr/>
      <dgm:t>
        <a:bodyPr/>
        <a:lstStyle/>
        <a:p>
          <a:endParaRPr lang="en-GB"/>
        </a:p>
      </dgm:t>
    </dgm:pt>
    <dgm:pt modelId="{CA649610-2F93-4977-8376-E77D9118AC38}" type="pres">
      <dgm:prSet presAssocID="{FEA9359D-468F-47DC-93AB-BDBCA4523566}" presName="hierChild3" presStyleCnt="0"/>
      <dgm:spPr/>
      <dgm:t>
        <a:bodyPr/>
        <a:lstStyle/>
        <a:p>
          <a:endParaRPr lang="en-GB"/>
        </a:p>
      </dgm:t>
    </dgm:pt>
  </dgm:ptLst>
  <dgm:cxnLst>
    <dgm:cxn modelId="{B1E68B0A-4560-43A7-9E7C-44DF83B1787C}" type="presOf" srcId="{F455B581-0C97-4FE7-8523-F4792A9CC513}" destId="{77768023-BA06-4884-847B-00252A33E1D2}" srcOrd="1" destOrd="0" presId="urn:microsoft.com/office/officeart/2005/8/layout/orgChart1"/>
    <dgm:cxn modelId="{9BF8895A-863B-489B-A2E5-53C48D325C59}" type="presOf" srcId="{5CACDC31-9023-4904-833A-7F441AA074BB}" destId="{6ADDC8A6-2988-430A-AF73-A5BAD35047A9}" srcOrd="0" destOrd="0" presId="urn:microsoft.com/office/officeart/2005/8/layout/orgChart1"/>
    <dgm:cxn modelId="{34800E94-ABC7-45A3-ABFB-AA21DE951925}" type="presOf" srcId="{FF1B8FF3-FE2A-4F0E-A2D0-0C77E2833B0B}" destId="{708E615F-1C4C-4270-B098-1BC8E724FB6C}" srcOrd="0" destOrd="0" presId="urn:microsoft.com/office/officeart/2005/8/layout/orgChart1"/>
    <dgm:cxn modelId="{0B2FD7A5-1674-462C-8F75-1519585B4F1B}" type="presOf" srcId="{301D61B0-16F7-4CE8-8166-AB8AC918B650}" destId="{91ED454F-7308-41BA-8912-E437CC57F2B7}" srcOrd="1" destOrd="0" presId="urn:microsoft.com/office/officeart/2005/8/layout/orgChart1"/>
    <dgm:cxn modelId="{D06BB9A8-ABF9-43CC-AF9A-59DC6CF51B6C}" srcId="{50D2AD66-842A-48E2-BAB3-C7E3EDB0464A}" destId="{E5674726-A89B-4709-9A17-3B2523683CFC}" srcOrd="2" destOrd="0" parTransId="{DC411071-6BBB-4169-878F-4B2697E77F12}" sibTransId="{68773189-ADE6-4DBB-938D-6B0925BE772A}"/>
    <dgm:cxn modelId="{0A7BF0DC-C15E-4128-8E78-32E80797F23D}" type="presOf" srcId="{E6D1ECAA-1FFC-4139-BFBD-A8783FD50E94}" destId="{888800E5-5FD2-4B32-886E-8763827B6AB9}" srcOrd="1" destOrd="0" presId="urn:microsoft.com/office/officeart/2005/8/layout/orgChart1"/>
    <dgm:cxn modelId="{C091C409-0A66-4C59-BF93-F8CF5A4E726D}" type="presOf" srcId="{B9C8A6DC-3451-4FBB-93BE-E1C76708653B}" destId="{5AF9CCF6-3988-4792-A63B-BDE290A9A1FF}" srcOrd="0" destOrd="0" presId="urn:microsoft.com/office/officeart/2005/8/layout/orgChart1"/>
    <dgm:cxn modelId="{E691A07A-EFBA-4880-9550-DD0908DC3C28}" type="presOf" srcId="{260D01C6-F694-496B-B81B-43874622320D}" destId="{455CB4F7-75B3-46D0-BAC5-46302407CEB7}" srcOrd="0" destOrd="0" presId="urn:microsoft.com/office/officeart/2005/8/layout/orgChart1"/>
    <dgm:cxn modelId="{A912EDF8-E3FC-4DAB-8DE1-502A484F3AED}" type="presOf" srcId="{55161BEA-B9A6-4F08-99CA-046230736577}" destId="{7806DB7D-22E6-4528-AD7A-55F96A2ECB85}" srcOrd="0" destOrd="0" presId="urn:microsoft.com/office/officeart/2005/8/layout/orgChart1"/>
    <dgm:cxn modelId="{8E0D1FB3-02B0-4C32-AA56-51E948347E65}" type="presOf" srcId="{FEA9359D-468F-47DC-93AB-BDBCA4523566}" destId="{38124849-0576-4D9F-9ED3-22A1549C178B}" srcOrd="1" destOrd="0" presId="urn:microsoft.com/office/officeart/2005/8/layout/orgChart1"/>
    <dgm:cxn modelId="{01D28C4B-1008-42E4-9550-931945EFCE69}" srcId="{FEA9359D-468F-47DC-93AB-BDBCA4523566}" destId="{DA4873E4-1AD6-4F4C-B7CA-D94BCB5A7676}" srcOrd="0" destOrd="0" parTransId="{0D4A4CBD-8B24-4A2A-878D-6B890F6340D3}" sibTransId="{200A3163-89EC-4D0B-A2E7-1E2C945CB8E7}"/>
    <dgm:cxn modelId="{972AFA19-1EE7-4E2B-BD70-5DAE23CA82FE}" type="presOf" srcId="{7B828FD2-6EBB-4FA4-B8C6-D364F90E9ED2}" destId="{C02F3054-9888-4168-A9BF-C9D37DE11C8E}" srcOrd="0" destOrd="0" presId="urn:microsoft.com/office/officeart/2005/8/layout/orgChart1"/>
    <dgm:cxn modelId="{DD96B255-56A0-45AB-99E2-41E75A8CAD46}" type="presOf" srcId="{301D61B0-16F7-4CE8-8166-AB8AC918B650}" destId="{3432CD5E-72E2-4A29-B95C-C16CC0291D15}" srcOrd="0" destOrd="0" presId="urn:microsoft.com/office/officeart/2005/8/layout/orgChart1"/>
    <dgm:cxn modelId="{0F77F9B9-E013-4AED-B8AF-382C841C0787}" srcId="{DA4873E4-1AD6-4F4C-B7CA-D94BCB5A7676}" destId="{14414A4C-3263-45D1-98E6-E4B4A3EECB9B}" srcOrd="0" destOrd="0" parTransId="{5CACDC31-9023-4904-833A-7F441AA074BB}" sibTransId="{67621D7A-8FBB-48C7-A391-E345113FC65A}"/>
    <dgm:cxn modelId="{EEC42829-4083-4D61-898D-BC153FA6D1FE}" srcId="{D2BA5895-0D4D-46DB-99F5-F9B1221820B7}" destId="{432F0D77-100D-4CEF-93AE-28ABC0D963CD}" srcOrd="2" destOrd="0" parTransId="{4AECC207-3D99-46F0-9D77-73E988720302}" sibTransId="{57EC24DF-5C8B-4387-87B3-EFACAFFF70E1}"/>
    <dgm:cxn modelId="{20A93020-8729-43BB-A5D1-DD53BAA73841}" type="presOf" srcId="{C2AAE17F-38FE-4789-BC55-83198407E687}" destId="{43F5C560-7AB4-41F6-A548-848A766AB484}" srcOrd="1" destOrd="0" presId="urn:microsoft.com/office/officeart/2005/8/layout/orgChart1"/>
    <dgm:cxn modelId="{6D7DAC50-4646-4DD1-8780-FB3F7DACF89F}" type="presOf" srcId="{E5674726-A89B-4709-9A17-3B2523683CFC}" destId="{29A11181-7FA4-4520-AE59-8AD7524ACBFF}" srcOrd="0" destOrd="0" presId="urn:microsoft.com/office/officeart/2005/8/layout/orgChart1"/>
    <dgm:cxn modelId="{D7233697-BD4C-493D-8088-A4CB3219A64A}" type="presOf" srcId="{27C516E5-88AA-45BC-918A-7D2C99FE5584}" destId="{9C77A3AF-623C-47FA-973D-54A949EDAC2A}" srcOrd="1" destOrd="0" presId="urn:microsoft.com/office/officeart/2005/8/layout/orgChart1"/>
    <dgm:cxn modelId="{5D2A4E8D-398E-48A5-8ABE-44C492E39BFC}" type="presOf" srcId="{50D2AD66-842A-48E2-BAB3-C7E3EDB0464A}" destId="{874B73E1-7AE3-4C06-93C2-4FEAFD4062A8}" srcOrd="1" destOrd="0" presId="urn:microsoft.com/office/officeart/2005/8/layout/orgChart1"/>
    <dgm:cxn modelId="{AE8D010B-159B-48AB-A7A3-7558CA4BA6C5}" srcId="{D2BA5895-0D4D-46DB-99F5-F9B1221820B7}" destId="{50D2AD66-842A-48E2-BAB3-C7E3EDB0464A}" srcOrd="1" destOrd="0" parTransId="{D1715C04-E3F2-4B2B-BFEE-236A872543AD}" sibTransId="{1DE3ADD4-CE2A-4593-8431-5BF4E5F99B9D}"/>
    <dgm:cxn modelId="{0ECC9997-5E5C-4906-A337-04A3BCC46157}" type="presOf" srcId="{D2BA5895-0D4D-46DB-99F5-F9B1221820B7}" destId="{DB9AD62D-1A8A-4F8F-86A9-910AD1F04043}" srcOrd="1" destOrd="0" presId="urn:microsoft.com/office/officeart/2005/8/layout/orgChart1"/>
    <dgm:cxn modelId="{34014E53-06B0-4C1E-BCF4-AE07B364A8B1}" srcId="{14414A4C-3263-45D1-98E6-E4B4A3EECB9B}" destId="{3F4DA2D9-87D6-4104-BED2-CFCEFD8987D2}" srcOrd="0" destOrd="0" parTransId="{2F15B655-83E4-4A8A-AC1B-88C330BA947C}" sibTransId="{A17A9936-4E1B-4803-9055-D655905CE3D8}"/>
    <dgm:cxn modelId="{99F80910-306C-41F4-9362-606BC926615C}" type="presOf" srcId="{DA4873E4-1AD6-4F4C-B7CA-D94BCB5A7676}" destId="{44C2B2EE-E0F3-4101-9C16-A359B6021333}" srcOrd="0" destOrd="0" presId="urn:microsoft.com/office/officeart/2005/8/layout/orgChart1"/>
    <dgm:cxn modelId="{65115A12-8B17-4655-8ADA-4F10F767F008}" type="presOf" srcId="{F455B581-0C97-4FE7-8523-F4792A9CC513}" destId="{1040E615-1CE8-4046-9604-A64A013043B0}" srcOrd="0" destOrd="0" presId="urn:microsoft.com/office/officeart/2005/8/layout/orgChart1"/>
    <dgm:cxn modelId="{27FC7788-FB0F-4698-810E-CB4479D59684}" type="presOf" srcId="{AAC78502-1203-493F-8E04-9A5E07A3E9F9}" destId="{78313F42-4CAF-442F-A1E7-CBBB7CDE9E71}" srcOrd="0" destOrd="0" presId="urn:microsoft.com/office/officeart/2005/8/layout/orgChart1"/>
    <dgm:cxn modelId="{C7CB696A-CD04-442D-8EBC-89F16249837E}" srcId="{FEA9359D-468F-47DC-93AB-BDBCA4523566}" destId="{D2BA5895-0D4D-46DB-99F5-F9B1221820B7}" srcOrd="1" destOrd="0" parTransId="{213B839B-F622-4771-AEC0-777D53AA4EA3}" sibTransId="{321D6602-D552-4EBA-A671-FB5FB7B4117C}"/>
    <dgm:cxn modelId="{9BF1B3FE-0AB8-4259-A5C5-EEAAFB580F8D}" type="presOf" srcId="{8259C064-4EA9-498C-9B1F-C6288CD5154C}" destId="{392553F1-EF44-4314-A576-96CA83EF1B9E}" srcOrd="0" destOrd="0" presId="urn:microsoft.com/office/officeart/2005/8/layout/orgChart1"/>
    <dgm:cxn modelId="{A74BBCF5-9EEB-4C81-9508-E5835FDC10F3}" type="presOf" srcId="{432F0D77-100D-4CEF-93AE-28ABC0D963CD}" destId="{FB2D3F89-BB52-4DC5-9572-E5A6E1DF8802}" srcOrd="0" destOrd="0" presId="urn:microsoft.com/office/officeart/2005/8/layout/orgChart1"/>
    <dgm:cxn modelId="{6D398D79-131B-45A7-9526-60352CFF43B7}" type="presOf" srcId="{FEA9359D-468F-47DC-93AB-BDBCA4523566}" destId="{43B9C5D6-A9B4-4419-A4B5-E307F4A608A2}" srcOrd="0" destOrd="0" presId="urn:microsoft.com/office/officeart/2005/8/layout/orgChart1"/>
    <dgm:cxn modelId="{FFED59B7-FB9B-42F9-8972-30B02AD9E548}" type="presOf" srcId="{79424534-0A7B-4CC7-83B7-EF7EEB5A4766}" destId="{B95F7EB1-B8D8-412F-821B-87F1302855BC}" srcOrd="0" destOrd="0" presId="urn:microsoft.com/office/officeart/2005/8/layout/orgChart1"/>
    <dgm:cxn modelId="{3FA17B50-FD0A-4A2E-986B-9A59B07CF167}" type="presOf" srcId="{0D0BCC5A-735B-4FE2-8457-E87514226CFD}" destId="{E0854FD8-F956-4726-8B79-4D5F4A927208}" srcOrd="1" destOrd="0" presId="urn:microsoft.com/office/officeart/2005/8/layout/orgChart1"/>
    <dgm:cxn modelId="{3FBBD289-308B-4E71-A979-83C88DD03D0D}" srcId="{14414A4C-3263-45D1-98E6-E4B4A3EECB9B}" destId="{55161BEA-B9A6-4F08-99CA-046230736577}" srcOrd="1" destOrd="0" parTransId="{7B828FD2-6EBB-4FA4-B8C6-D364F90E9ED2}" sibTransId="{5753A7EA-BCB9-4073-BDB0-2A735392104A}"/>
    <dgm:cxn modelId="{F5959557-D15D-4DCE-B12F-DC6D61BDCE98}" srcId="{432F0D77-100D-4CEF-93AE-28ABC0D963CD}" destId="{E6D1ECAA-1FFC-4139-BFBD-A8783FD50E94}" srcOrd="0" destOrd="0" parTransId="{AAC78502-1203-493F-8E04-9A5E07A3E9F9}" sibTransId="{41A392DB-E65A-4F0E-8484-E4CF971D1645}"/>
    <dgm:cxn modelId="{91E49409-2B11-4763-9798-122C611127E0}" type="presOf" srcId="{97D639C6-C578-4EFA-A844-A4BCB78E9377}" destId="{4C191038-5557-43D8-8815-30ABA67EC743}" srcOrd="0" destOrd="0" presId="urn:microsoft.com/office/officeart/2005/8/layout/orgChart1"/>
    <dgm:cxn modelId="{03A9801A-C252-4477-89CC-F30AFB57853C}" type="presOf" srcId="{CAC875F3-0E24-4F61-B2D1-157824EAC107}" destId="{F3E160AD-D052-40FD-8C47-CC8C6AD3BDDF}" srcOrd="0" destOrd="0" presId="urn:microsoft.com/office/officeart/2005/8/layout/orgChart1"/>
    <dgm:cxn modelId="{C145CCC9-450F-409F-B7EF-6FDA38928E73}" type="presOf" srcId="{E5674726-A89B-4709-9A17-3B2523683CFC}" destId="{C26C7C6A-6CC2-4B66-8640-4D736EF85E95}" srcOrd="1" destOrd="0" presId="urn:microsoft.com/office/officeart/2005/8/layout/orgChart1"/>
    <dgm:cxn modelId="{086E867C-45E4-4726-9E68-020186F39AF6}" type="presOf" srcId="{2F15B655-83E4-4A8A-AC1B-88C330BA947C}" destId="{BEF849A5-5075-48F9-8DB2-EB66487120BD}" srcOrd="0" destOrd="0" presId="urn:microsoft.com/office/officeart/2005/8/layout/orgChart1"/>
    <dgm:cxn modelId="{EF0B03DF-BC0A-4E1D-9D86-D8944B057AD0}" type="presOf" srcId="{E6D1ECAA-1FFC-4139-BFBD-A8783FD50E94}" destId="{CF97A38B-58E1-4CBC-A698-2A1B6C5915AE}" srcOrd="0" destOrd="0" presId="urn:microsoft.com/office/officeart/2005/8/layout/orgChart1"/>
    <dgm:cxn modelId="{B3FA4A72-262A-4929-8B35-350DBE034560}" srcId="{7F33CCE1-02E3-43B5-B81F-209EEFECBE1D}" destId="{CD7B5108-7C44-40C7-A769-A1F70FEC16BC}" srcOrd="0" destOrd="0" parTransId="{97D639C6-C578-4EFA-A844-A4BCB78E9377}" sibTransId="{F4D5AAE7-A74B-4B57-901B-84AE8F277F4C}"/>
    <dgm:cxn modelId="{549F5F97-2517-44FD-B328-C3F387951A6E}" srcId="{432F0D77-100D-4CEF-93AE-28ABC0D963CD}" destId="{006C1B4A-E802-4A7C-8FEC-CA0B08A232B4}" srcOrd="2" destOrd="0" parTransId="{8FE6B35C-AFCC-461E-8A3B-672957F92997}" sibTransId="{EC808BFE-866C-4E45-B1DF-34DB9CA1443D}"/>
    <dgm:cxn modelId="{0CF55874-A2CB-4BA4-A28E-EE68EC3FFB2A}" type="presOf" srcId="{8FE6B35C-AFCC-461E-8A3B-672957F92997}" destId="{46044D37-FF17-472D-8F34-9182556F6EC6}" srcOrd="0" destOrd="0" presId="urn:microsoft.com/office/officeart/2005/8/layout/orgChart1"/>
    <dgm:cxn modelId="{0F1D6730-D532-4DE7-8F25-465A3481327C}" srcId="{D2BA5895-0D4D-46DB-99F5-F9B1221820B7}" destId="{301D61B0-16F7-4CE8-8166-AB8AC918B650}" srcOrd="0" destOrd="0" parTransId="{FF1B8FF3-FE2A-4F0E-A2D0-0C77E2833B0B}" sibTransId="{CACC72AE-2B60-4987-893B-7B143E4A07DA}"/>
    <dgm:cxn modelId="{042E70D9-D3BB-4057-98E9-25BC90427B86}" type="presOf" srcId="{50D2AD66-842A-48E2-BAB3-C7E3EDB0464A}" destId="{E307C405-CD22-4261-A933-E4E5768DA3E6}" srcOrd="0" destOrd="0" presId="urn:microsoft.com/office/officeart/2005/8/layout/orgChart1"/>
    <dgm:cxn modelId="{21B04710-3CC5-41E5-87C2-54BF7AF20EB7}" type="presOf" srcId="{0D0BCC5A-735B-4FE2-8457-E87514226CFD}" destId="{4207B791-285C-4E11-9A27-D7D4D5111FE5}" srcOrd="0" destOrd="0" presId="urn:microsoft.com/office/officeart/2005/8/layout/orgChart1"/>
    <dgm:cxn modelId="{971AA3AE-B801-469C-8CA8-3D224BEAA7E2}" type="presOf" srcId="{79424534-0A7B-4CC7-83B7-EF7EEB5A4766}" destId="{15696A8A-77CB-4EA7-8642-951FE5937A8C}" srcOrd="1" destOrd="0" presId="urn:microsoft.com/office/officeart/2005/8/layout/orgChart1"/>
    <dgm:cxn modelId="{A209AD4A-41AA-4C94-BC82-826311F4B76A}" type="presOf" srcId="{55161BEA-B9A6-4F08-99CA-046230736577}" destId="{EAE9A22E-2A5E-450D-A16A-306A26326FF8}" srcOrd="1" destOrd="0" presId="urn:microsoft.com/office/officeart/2005/8/layout/orgChart1"/>
    <dgm:cxn modelId="{EBC54352-6D54-4390-AB4E-B61B0517A240}" type="presOf" srcId="{006C1B4A-E802-4A7C-8FEC-CA0B08A232B4}" destId="{97C64457-D0DA-4E18-B4B8-E53F2B9E7514}" srcOrd="1" destOrd="0" presId="urn:microsoft.com/office/officeart/2005/8/layout/orgChart1"/>
    <dgm:cxn modelId="{4E7794EB-19E3-4F22-BB88-3DC288823154}" type="presOf" srcId="{14414A4C-3263-45D1-98E6-E4B4A3EECB9B}" destId="{6B1C3BEE-4004-4466-B360-BAC79817943C}" srcOrd="1" destOrd="0" presId="urn:microsoft.com/office/officeart/2005/8/layout/orgChart1"/>
    <dgm:cxn modelId="{3410D884-CB62-4FE7-B2C7-964927F2219A}" srcId="{301D61B0-16F7-4CE8-8166-AB8AC918B650}" destId="{0D0BCC5A-735B-4FE2-8457-E87514226CFD}" srcOrd="0" destOrd="0" parTransId="{72D3F103-EB83-47A6-BAD4-8A447ADA4068}" sibTransId="{D4AA4007-D374-4402-94F3-427880073B66}"/>
    <dgm:cxn modelId="{E7798F99-0FDD-4D4C-8B56-79753280C54E}" srcId="{D2BA5895-0D4D-46DB-99F5-F9B1221820B7}" destId="{7F33CCE1-02E3-43B5-B81F-209EEFECBE1D}" srcOrd="3" destOrd="0" parTransId="{7F578641-BC0E-44DE-8CE0-5D3A19EE2FD3}" sibTransId="{F0D3E24A-19FC-4A69-9DB0-10A34B4B867F}"/>
    <dgm:cxn modelId="{F5AE1DEA-3F7D-48A6-88E6-62904BAB2B02}" type="presOf" srcId="{7BD1E97A-5D72-482D-AD4D-340919C1456F}" destId="{CCF6BA51-7ED0-484D-BEF7-1EC9D5DB9068}" srcOrd="0" destOrd="0" presId="urn:microsoft.com/office/officeart/2005/8/layout/orgChart1"/>
    <dgm:cxn modelId="{E3256870-10AB-4C66-99D3-C3E53DE480D0}" srcId="{50D2AD66-842A-48E2-BAB3-C7E3EDB0464A}" destId="{27C516E5-88AA-45BC-918A-7D2C99FE5584}" srcOrd="1" destOrd="0" parTransId="{B9C8A6DC-3451-4FBB-93BE-E1C76708653B}" sibTransId="{C107C2BD-9F5B-47D1-9C63-0FF6072F88E1}"/>
    <dgm:cxn modelId="{26AEA8CF-43D5-425C-B3CB-5A40F0865B2B}" type="presOf" srcId="{0D4A4CBD-8B24-4A2A-878D-6B890F6340D3}" destId="{87D3345A-8445-4ADA-B9F9-91C428D8D650}" srcOrd="0" destOrd="0" presId="urn:microsoft.com/office/officeart/2005/8/layout/orgChart1"/>
    <dgm:cxn modelId="{1FF8F3AF-F5C8-4AA3-9EAC-B4DD99DFE276}" type="presOf" srcId="{C2AAE17F-38FE-4789-BC55-83198407E687}" destId="{BDFC5D6F-8B5E-476F-B20C-983D09F4A542}" srcOrd="0" destOrd="0" presId="urn:microsoft.com/office/officeart/2005/8/layout/orgChart1"/>
    <dgm:cxn modelId="{7DC08509-6B38-483F-AB4C-D4D5D6C4B174}" type="presOf" srcId="{6F571CDF-B0BC-4B0A-B852-D6A339BCE4A0}" destId="{816680F7-3D97-4E96-A6E2-383308833B91}" srcOrd="0" destOrd="0" presId="urn:microsoft.com/office/officeart/2005/8/layout/orgChart1"/>
    <dgm:cxn modelId="{8C390008-5564-4623-92CF-467253167254}" type="presOf" srcId="{27C516E5-88AA-45BC-918A-7D2C99FE5584}" destId="{22664E62-0759-42E9-8155-490D335A08EA}" srcOrd="0" destOrd="0" presId="urn:microsoft.com/office/officeart/2005/8/layout/orgChart1"/>
    <dgm:cxn modelId="{A86F5054-99C3-45BB-84E5-F941AAC1C826}" type="presOf" srcId="{3F4DA2D9-87D6-4104-BED2-CFCEFD8987D2}" destId="{1541B746-9AA1-45A3-82A3-A1223FFB9F3D}" srcOrd="1" destOrd="0" presId="urn:microsoft.com/office/officeart/2005/8/layout/orgChart1"/>
    <dgm:cxn modelId="{3472ECB0-F5B2-40F1-B60F-B6B5ACCE0182}" type="presOf" srcId="{CD7B5108-7C44-40C7-A769-A1F70FEC16BC}" destId="{D2C7CD65-AD91-4450-9B8B-F0F2AC0B3B42}" srcOrd="1" destOrd="0" presId="urn:microsoft.com/office/officeart/2005/8/layout/orgChart1"/>
    <dgm:cxn modelId="{3655A5CC-3B15-43C2-B2F1-C21491ED7635}" type="presOf" srcId="{260D01C6-F694-496B-B81B-43874622320D}" destId="{7706B87B-992A-4DCF-9355-188D09F7F55A}" srcOrd="1" destOrd="0" presId="urn:microsoft.com/office/officeart/2005/8/layout/orgChart1"/>
    <dgm:cxn modelId="{5FF763F7-2436-46B1-BAEA-C4A15AB580D7}" srcId="{432F0D77-100D-4CEF-93AE-28ABC0D963CD}" destId="{F455B581-0C97-4FE7-8523-F4792A9CC513}" srcOrd="1" destOrd="0" parTransId="{CAC875F3-0E24-4F61-B2D1-157824EAC107}" sibTransId="{B1317518-96FB-4952-A630-0741C3C65F21}"/>
    <dgm:cxn modelId="{1E72FED3-6AB3-420D-B37C-7A4BF37A5F4E}" type="presOf" srcId="{467DB0B5-AE0D-46CB-9629-EFAB9B122820}" destId="{CAADC404-A7CC-49AC-A928-7C0827B9DBC1}" srcOrd="1" destOrd="0" presId="urn:microsoft.com/office/officeart/2005/8/layout/orgChart1"/>
    <dgm:cxn modelId="{F4BD3110-1F05-4C7B-A804-ADD564168503}" type="presOf" srcId="{7F33CCE1-02E3-43B5-B81F-209EEFECBE1D}" destId="{F3A5F2E8-B4CE-4153-906A-60D1F7A29094}" srcOrd="0" destOrd="0" presId="urn:microsoft.com/office/officeart/2005/8/layout/orgChart1"/>
    <dgm:cxn modelId="{48F3E43E-9E4C-4DC9-9483-767E6AFB90F0}" srcId="{C2AAE17F-38FE-4789-BC55-83198407E687}" destId="{79424534-0A7B-4CC7-83B7-EF7EEB5A4766}" srcOrd="0" destOrd="0" parTransId="{0084941D-8517-471C-85BE-721D3C27FC47}" sibTransId="{EDC6EE0F-0FFF-43AB-8B3A-9AC5A2FEA0AE}"/>
    <dgm:cxn modelId="{30DC3D48-7956-410D-8E19-69C6B2497DF4}" type="presOf" srcId="{14414A4C-3263-45D1-98E6-E4B4A3EECB9B}" destId="{2709C965-6598-45B6-9E76-32B50C569C36}" srcOrd="0" destOrd="0" presId="urn:microsoft.com/office/officeart/2005/8/layout/orgChart1"/>
    <dgm:cxn modelId="{FA0E7823-94CB-4848-8B7B-2EB30E0D1AA6}" srcId="{50D2AD66-842A-48E2-BAB3-C7E3EDB0464A}" destId="{260D01C6-F694-496B-B81B-43874622320D}" srcOrd="0" destOrd="0" parTransId="{6F571CDF-B0BC-4B0A-B852-D6A339BCE4A0}" sibTransId="{0CFE7EEE-B1FE-4FC8-853A-08773822EC4C}"/>
    <dgm:cxn modelId="{A43CF353-3467-47E4-9308-2ED7B1A6BC4C}" type="presOf" srcId="{3F4DA2D9-87D6-4104-BED2-CFCEFD8987D2}" destId="{6AF93387-D39A-45BE-9E87-775C27F71220}" srcOrd="0" destOrd="0" presId="urn:microsoft.com/office/officeart/2005/8/layout/orgChart1"/>
    <dgm:cxn modelId="{7BAF11F9-9E89-4969-8EEE-21B5B4167056}" srcId="{8259C064-4EA9-498C-9B1F-C6288CD5154C}" destId="{FEA9359D-468F-47DC-93AB-BDBCA4523566}" srcOrd="0" destOrd="0" parTransId="{FBD1BBBE-42F9-4351-8D4E-01C9B846816F}" sibTransId="{EDE4F176-D29E-4D3C-90DA-58775875B7CD}"/>
    <dgm:cxn modelId="{2E42033E-90C1-47D8-BE51-0224B2EA9133}" type="presOf" srcId="{72D3F103-EB83-47A6-BAD4-8A447ADA4068}" destId="{59393A65-9787-4D87-B7ED-3DE919BD1C34}" srcOrd="0" destOrd="0" presId="urn:microsoft.com/office/officeart/2005/8/layout/orgChart1"/>
    <dgm:cxn modelId="{E4EA053B-F5A5-49A5-918C-152B438DA862}" type="presOf" srcId="{DA4873E4-1AD6-4F4C-B7CA-D94BCB5A7676}" destId="{E6ED2741-3EFB-434B-AE68-70D317C33CC2}" srcOrd="1" destOrd="0" presId="urn:microsoft.com/office/officeart/2005/8/layout/orgChart1"/>
    <dgm:cxn modelId="{646EEBDC-A944-4BA8-BBF6-E3CD6579DD1D}" type="presOf" srcId="{D1715C04-E3F2-4B2B-BFEE-236A872543AD}" destId="{91BE54FD-F926-4D7C-A333-FB15825E0904}" srcOrd="0" destOrd="0" presId="urn:microsoft.com/office/officeart/2005/8/layout/orgChart1"/>
    <dgm:cxn modelId="{86272306-9C13-4775-94D7-C9E62D030539}" srcId="{C2AAE17F-38FE-4789-BC55-83198407E687}" destId="{467DB0B5-AE0D-46CB-9629-EFAB9B122820}" srcOrd="1" destOrd="0" parTransId="{473EF2AD-84E3-44FD-A7E2-28A46468A669}" sibTransId="{A2B89983-8828-4524-8072-F50C63BB8B1B}"/>
    <dgm:cxn modelId="{D8FF3674-1AE6-48CE-ACDD-7F9D324D6F62}" type="presOf" srcId="{467DB0B5-AE0D-46CB-9629-EFAB9B122820}" destId="{884B3303-4EB4-4A82-803E-05C68FF972C3}" srcOrd="0" destOrd="0" presId="urn:microsoft.com/office/officeart/2005/8/layout/orgChart1"/>
    <dgm:cxn modelId="{0590950A-F17E-4533-8F06-6DFE70CA66B2}" type="presOf" srcId="{DC411071-6BBB-4169-878F-4B2697E77F12}" destId="{6D72C4D8-58D7-4703-A400-91FF5B40D455}" srcOrd="0" destOrd="0" presId="urn:microsoft.com/office/officeart/2005/8/layout/orgChart1"/>
    <dgm:cxn modelId="{7333F94B-9842-4630-8639-99A061A7F5A9}" type="presOf" srcId="{213B839B-F622-4771-AEC0-777D53AA4EA3}" destId="{12EE5C1C-B271-4913-BEA0-B19D70A624FA}" srcOrd="0" destOrd="0" presId="urn:microsoft.com/office/officeart/2005/8/layout/orgChart1"/>
    <dgm:cxn modelId="{B70BD52D-DE7D-4013-A136-5563CEE66A96}" type="presOf" srcId="{D2BA5895-0D4D-46DB-99F5-F9B1221820B7}" destId="{EB01C773-309F-491D-872A-24AC838F53C8}" srcOrd="0" destOrd="0" presId="urn:microsoft.com/office/officeart/2005/8/layout/orgChart1"/>
    <dgm:cxn modelId="{E8E81ED1-6D92-4089-82AB-BF2E10BEA51D}" type="presOf" srcId="{7F578641-BC0E-44DE-8CE0-5D3A19EE2FD3}" destId="{17F74D59-F1AC-4CEA-A421-D216C9825F2F}" srcOrd="0" destOrd="0" presId="urn:microsoft.com/office/officeart/2005/8/layout/orgChart1"/>
    <dgm:cxn modelId="{88F141FC-0AA6-4577-90C9-332944438128}" type="presOf" srcId="{4AECC207-3D99-46F0-9D77-73E988720302}" destId="{98D860A9-52BB-47DA-B021-31D7CF28B647}" srcOrd="0" destOrd="0" presId="urn:microsoft.com/office/officeart/2005/8/layout/orgChart1"/>
    <dgm:cxn modelId="{57094384-FDFD-4F94-AF83-F8A5E36286EB}" type="presOf" srcId="{473EF2AD-84E3-44FD-A7E2-28A46468A669}" destId="{9439675E-FD28-4F9C-B9A0-06C905D52096}" srcOrd="0" destOrd="0" presId="urn:microsoft.com/office/officeart/2005/8/layout/orgChart1"/>
    <dgm:cxn modelId="{47685194-7FB5-41A1-B315-99038B890776}" type="presOf" srcId="{CD7B5108-7C44-40C7-A769-A1F70FEC16BC}" destId="{D0F2E80B-C175-4A55-B606-5AFAA7E4B2A0}" srcOrd="0" destOrd="0" presId="urn:microsoft.com/office/officeart/2005/8/layout/orgChart1"/>
    <dgm:cxn modelId="{9B0DF053-26B4-402B-B02F-D2F8EFEF9BC6}" srcId="{DA4873E4-1AD6-4F4C-B7CA-D94BCB5A7676}" destId="{C2AAE17F-38FE-4789-BC55-83198407E687}" srcOrd="1" destOrd="0" parTransId="{7BD1E97A-5D72-482D-AD4D-340919C1456F}" sibTransId="{9629F998-8A42-4904-BF9F-362C70AC14A6}"/>
    <dgm:cxn modelId="{B988491C-2D04-4C70-93AD-92622239270B}" type="presOf" srcId="{0084941D-8517-471C-85BE-721D3C27FC47}" destId="{000EAEFD-A83B-40C5-BE8A-6A11BAEBF9AF}" srcOrd="0" destOrd="0" presId="urn:microsoft.com/office/officeart/2005/8/layout/orgChart1"/>
    <dgm:cxn modelId="{921C4768-A82D-430D-A605-6F7E3B9F865F}" type="presOf" srcId="{432F0D77-100D-4CEF-93AE-28ABC0D963CD}" destId="{F8C506D4-9465-472C-909D-38C96ECF0DBE}" srcOrd="1" destOrd="0" presId="urn:microsoft.com/office/officeart/2005/8/layout/orgChart1"/>
    <dgm:cxn modelId="{6CFEE59D-A39C-41D6-B1E3-48F241BB0034}" type="presOf" srcId="{006C1B4A-E802-4A7C-8FEC-CA0B08A232B4}" destId="{0D0123A2-9E59-4A0D-A524-16F06ACF08AB}" srcOrd="0" destOrd="0" presId="urn:microsoft.com/office/officeart/2005/8/layout/orgChart1"/>
    <dgm:cxn modelId="{A740B339-CB60-4695-8237-FD9D6359B0C5}" type="presOf" srcId="{7F33CCE1-02E3-43B5-B81F-209EEFECBE1D}" destId="{A8FD9207-0809-4A0D-8D5A-72A02E9F14C1}" srcOrd="1" destOrd="0" presId="urn:microsoft.com/office/officeart/2005/8/layout/orgChart1"/>
    <dgm:cxn modelId="{2CEBA02F-CFDC-4DDC-BEB5-6738F40B0F86}" type="presParOf" srcId="{392553F1-EF44-4314-A576-96CA83EF1B9E}" destId="{E810CFF7-0E9A-4CA6-9C73-6E72690A1DDB}" srcOrd="0" destOrd="0" presId="urn:microsoft.com/office/officeart/2005/8/layout/orgChart1"/>
    <dgm:cxn modelId="{D3FE45B0-EA82-48A3-9502-266B6B5164E7}" type="presParOf" srcId="{E810CFF7-0E9A-4CA6-9C73-6E72690A1DDB}" destId="{679B0E29-54E1-422F-817E-0FAA78CDEBF4}" srcOrd="0" destOrd="0" presId="urn:microsoft.com/office/officeart/2005/8/layout/orgChart1"/>
    <dgm:cxn modelId="{014490DD-BBD1-4AEE-8F4D-F54E0EB4B729}" type="presParOf" srcId="{679B0E29-54E1-422F-817E-0FAA78CDEBF4}" destId="{43B9C5D6-A9B4-4419-A4B5-E307F4A608A2}" srcOrd="0" destOrd="0" presId="urn:microsoft.com/office/officeart/2005/8/layout/orgChart1"/>
    <dgm:cxn modelId="{3C4A82F8-2C60-4163-9D55-AEABA922021C}" type="presParOf" srcId="{679B0E29-54E1-422F-817E-0FAA78CDEBF4}" destId="{38124849-0576-4D9F-9ED3-22A1549C178B}" srcOrd="1" destOrd="0" presId="urn:microsoft.com/office/officeart/2005/8/layout/orgChart1"/>
    <dgm:cxn modelId="{93B5EC58-DC6F-4549-BA29-C17C962ED2DE}" type="presParOf" srcId="{E810CFF7-0E9A-4CA6-9C73-6E72690A1DDB}" destId="{248E826B-28D9-4398-84E7-F7BB758A7B2D}" srcOrd="1" destOrd="0" presId="urn:microsoft.com/office/officeart/2005/8/layout/orgChart1"/>
    <dgm:cxn modelId="{1003E750-923D-45B6-98A7-3D674501A8BB}" type="presParOf" srcId="{248E826B-28D9-4398-84E7-F7BB758A7B2D}" destId="{87D3345A-8445-4ADA-B9F9-91C428D8D650}" srcOrd="0" destOrd="0" presId="urn:microsoft.com/office/officeart/2005/8/layout/orgChart1"/>
    <dgm:cxn modelId="{7BBBEE42-3D88-4C82-A82C-60E711FFD693}" type="presParOf" srcId="{248E826B-28D9-4398-84E7-F7BB758A7B2D}" destId="{F312114B-4295-434C-B947-5C5A8B3A8ABF}" srcOrd="1" destOrd="0" presId="urn:microsoft.com/office/officeart/2005/8/layout/orgChart1"/>
    <dgm:cxn modelId="{F4196280-A7B7-443B-A29B-D0F3AFD4BF59}" type="presParOf" srcId="{F312114B-4295-434C-B947-5C5A8B3A8ABF}" destId="{E6F9E14A-1204-46E3-A6EE-44B37889E8B0}" srcOrd="0" destOrd="0" presId="urn:microsoft.com/office/officeart/2005/8/layout/orgChart1"/>
    <dgm:cxn modelId="{56BAF803-6904-4CDC-B5CC-8F79DD923AB0}" type="presParOf" srcId="{E6F9E14A-1204-46E3-A6EE-44B37889E8B0}" destId="{44C2B2EE-E0F3-4101-9C16-A359B6021333}" srcOrd="0" destOrd="0" presId="urn:microsoft.com/office/officeart/2005/8/layout/orgChart1"/>
    <dgm:cxn modelId="{2EB75308-D632-43CD-ABE5-2B4EC47D8EE7}" type="presParOf" srcId="{E6F9E14A-1204-46E3-A6EE-44B37889E8B0}" destId="{E6ED2741-3EFB-434B-AE68-70D317C33CC2}" srcOrd="1" destOrd="0" presId="urn:microsoft.com/office/officeart/2005/8/layout/orgChart1"/>
    <dgm:cxn modelId="{9B369A74-53A5-430D-ABDB-0631247CF43E}" type="presParOf" srcId="{F312114B-4295-434C-B947-5C5A8B3A8ABF}" destId="{152DAAF7-5D62-4751-AA28-98814F62C979}" srcOrd="1" destOrd="0" presId="urn:microsoft.com/office/officeart/2005/8/layout/orgChart1"/>
    <dgm:cxn modelId="{875AF855-7EE3-4FD0-A7FA-2BE714A474D2}" type="presParOf" srcId="{152DAAF7-5D62-4751-AA28-98814F62C979}" destId="{6ADDC8A6-2988-430A-AF73-A5BAD35047A9}" srcOrd="0" destOrd="0" presId="urn:microsoft.com/office/officeart/2005/8/layout/orgChart1"/>
    <dgm:cxn modelId="{EC691B97-14A6-4ED7-89CA-331DB615CB6C}" type="presParOf" srcId="{152DAAF7-5D62-4751-AA28-98814F62C979}" destId="{475F86B5-0050-47D9-8654-CF2B8B80DB18}" srcOrd="1" destOrd="0" presId="urn:microsoft.com/office/officeart/2005/8/layout/orgChart1"/>
    <dgm:cxn modelId="{A5A8EA58-5F94-406B-AE9C-71991EF7B0C5}" type="presParOf" srcId="{475F86B5-0050-47D9-8654-CF2B8B80DB18}" destId="{019358C8-9375-4A68-8142-426D797F03B9}" srcOrd="0" destOrd="0" presId="urn:microsoft.com/office/officeart/2005/8/layout/orgChart1"/>
    <dgm:cxn modelId="{19D2F87F-6ACC-4309-9832-B7378D126EB3}" type="presParOf" srcId="{019358C8-9375-4A68-8142-426D797F03B9}" destId="{2709C965-6598-45B6-9E76-32B50C569C36}" srcOrd="0" destOrd="0" presId="urn:microsoft.com/office/officeart/2005/8/layout/orgChart1"/>
    <dgm:cxn modelId="{271ABEC1-8F65-4980-8F94-F23FEF42CFFB}" type="presParOf" srcId="{019358C8-9375-4A68-8142-426D797F03B9}" destId="{6B1C3BEE-4004-4466-B360-BAC79817943C}" srcOrd="1" destOrd="0" presId="urn:microsoft.com/office/officeart/2005/8/layout/orgChart1"/>
    <dgm:cxn modelId="{61113EB0-5CA7-483B-A8DF-E843A9A40CC7}" type="presParOf" srcId="{475F86B5-0050-47D9-8654-CF2B8B80DB18}" destId="{2920094E-7E07-4808-92EE-54AA34A163ED}" srcOrd="1" destOrd="0" presId="urn:microsoft.com/office/officeart/2005/8/layout/orgChart1"/>
    <dgm:cxn modelId="{BB83FFB7-CC7D-4B78-B722-531F16EA5CF3}" type="presParOf" srcId="{2920094E-7E07-4808-92EE-54AA34A163ED}" destId="{BEF849A5-5075-48F9-8DB2-EB66487120BD}" srcOrd="0" destOrd="0" presId="urn:microsoft.com/office/officeart/2005/8/layout/orgChart1"/>
    <dgm:cxn modelId="{5FF847D1-2CBD-4745-A037-B912DFDF0844}" type="presParOf" srcId="{2920094E-7E07-4808-92EE-54AA34A163ED}" destId="{BC079959-C8E7-4A66-8CAE-CCB2FEBFF67C}" srcOrd="1" destOrd="0" presId="urn:microsoft.com/office/officeart/2005/8/layout/orgChart1"/>
    <dgm:cxn modelId="{C2D50FB3-75E1-44E1-911F-EE24AF3CD545}" type="presParOf" srcId="{BC079959-C8E7-4A66-8CAE-CCB2FEBFF67C}" destId="{1A9E2896-01BE-4A35-92FE-CFB1D8CE380A}" srcOrd="0" destOrd="0" presId="urn:microsoft.com/office/officeart/2005/8/layout/orgChart1"/>
    <dgm:cxn modelId="{C17CFE8E-06E7-4DC2-BCE4-29F0878F369C}" type="presParOf" srcId="{1A9E2896-01BE-4A35-92FE-CFB1D8CE380A}" destId="{6AF93387-D39A-45BE-9E87-775C27F71220}" srcOrd="0" destOrd="0" presId="urn:microsoft.com/office/officeart/2005/8/layout/orgChart1"/>
    <dgm:cxn modelId="{04BF78B1-C5F8-4836-94AD-596C3BE7941A}" type="presParOf" srcId="{1A9E2896-01BE-4A35-92FE-CFB1D8CE380A}" destId="{1541B746-9AA1-45A3-82A3-A1223FFB9F3D}" srcOrd="1" destOrd="0" presId="urn:microsoft.com/office/officeart/2005/8/layout/orgChart1"/>
    <dgm:cxn modelId="{F58719D1-7638-4233-B4A6-2851AC5B0D09}" type="presParOf" srcId="{BC079959-C8E7-4A66-8CAE-CCB2FEBFF67C}" destId="{6E21369E-14C0-4DC7-B933-31B8CE72583C}" srcOrd="1" destOrd="0" presId="urn:microsoft.com/office/officeart/2005/8/layout/orgChart1"/>
    <dgm:cxn modelId="{2677A9FC-CD12-40DD-8433-A1FFD221AA20}" type="presParOf" srcId="{BC079959-C8E7-4A66-8CAE-CCB2FEBFF67C}" destId="{7B40BA41-60CC-401A-BD52-D395F8AB0CBE}" srcOrd="2" destOrd="0" presId="urn:microsoft.com/office/officeart/2005/8/layout/orgChart1"/>
    <dgm:cxn modelId="{E80D3CDA-AB4D-496D-A807-A4713810DC5E}" type="presParOf" srcId="{2920094E-7E07-4808-92EE-54AA34A163ED}" destId="{C02F3054-9888-4168-A9BF-C9D37DE11C8E}" srcOrd="2" destOrd="0" presId="urn:microsoft.com/office/officeart/2005/8/layout/orgChart1"/>
    <dgm:cxn modelId="{E9CBBAE9-F178-486F-81F5-1EDBDBAAA2CA}" type="presParOf" srcId="{2920094E-7E07-4808-92EE-54AA34A163ED}" destId="{495C4705-257F-44CE-B2A7-9C840FE0347D}" srcOrd="3" destOrd="0" presId="urn:microsoft.com/office/officeart/2005/8/layout/orgChart1"/>
    <dgm:cxn modelId="{8D340D92-E189-4C87-B302-2D9FD42AD542}" type="presParOf" srcId="{495C4705-257F-44CE-B2A7-9C840FE0347D}" destId="{6D8C7779-A247-42F6-B669-080340C84BF4}" srcOrd="0" destOrd="0" presId="urn:microsoft.com/office/officeart/2005/8/layout/orgChart1"/>
    <dgm:cxn modelId="{2F18B78C-7A10-42C9-AC0B-F75AF71DE9CC}" type="presParOf" srcId="{6D8C7779-A247-42F6-B669-080340C84BF4}" destId="{7806DB7D-22E6-4528-AD7A-55F96A2ECB85}" srcOrd="0" destOrd="0" presId="urn:microsoft.com/office/officeart/2005/8/layout/orgChart1"/>
    <dgm:cxn modelId="{3338688C-C652-4E9C-98B0-15462E50E4FE}" type="presParOf" srcId="{6D8C7779-A247-42F6-B669-080340C84BF4}" destId="{EAE9A22E-2A5E-450D-A16A-306A26326FF8}" srcOrd="1" destOrd="0" presId="urn:microsoft.com/office/officeart/2005/8/layout/orgChart1"/>
    <dgm:cxn modelId="{563CE408-BED0-4876-9E7B-45B22864D21D}" type="presParOf" srcId="{495C4705-257F-44CE-B2A7-9C840FE0347D}" destId="{BA01D426-A87A-4F8C-8387-CAAB8680C7BB}" srcOrd="1" destOrd="0" presId="urn:microsoft.com/office/officeart/2005/8/layout/orgChart1"/>
    <dgm:cxn modelId="{B5A7AACC-9D1C-4088-ADBC-31CB24CD3A49}" type="presParOf" srcId="{495C4705-257F-44CE-B2A7-9C840FE0347D}" destId="{EF4B6A2E-57F5-4E71-A489-55BAD1EC1D46}" srcOrd="2" destOrd="0" presId="urn:microsoft.com/office/officeart/2005/8/layout/orgChart1"/>
    <dgm:cxn modelId="{72294525-D628-420D-9EC0-5CEE593340B1}" type="presParOf" srcId="{475F86B5-0050-47D9-8654-CF2B8B80DB18}" destId="{5A9E950F-B506-499D-949C-EBC6837D7517}" srcOrd="2" destOrd="0" presId="urn:microsoft.com/office/officeart/2005/8/layout/orgChart1"/>
    <dgm:cxn modelId="{1619560D-E31C-4FE8-9855-41556C0033F5}" type="presParOf" srcId="{152DAAF7-5D62-4751-AA28-98814F62C979}" destId="{CCF6BA51-7ED0-484D-BEF7-1EC9D5DB9068}" srcOrd="2" destOrd="0" presId="urn:microsoft.com/office/officeart/2005/8/layout/orgChart1"/>
    <dgm:cxn modelId="{438E80EC-F2B6-49F5-BDF7-19F14C08BC74}" type="presParOf" srcId="{152DAAF7-5D62-4751-AA28-98814F62C979}" destId="{641FD126-B7D0-44E4-BE9D-83EBBE870C13}" srcOrd="3" destOrd="0" presId="urn:microsoft.com/office/officeart/2005/8/layout/orgChart1"/>
    <dgm:cxn modelId="{8B5C3533-8DB7-4BD9-A625-DD5751E65B4A}" type="presParOf" srcId="{641FD126-B7D0-44E4-BE9D-83EBBE870C13}" destId="{F3A56118-9332-4B0B-8769-A5C973E175DE}" srcOrd="0" destOrd="0" presId="urn:microsoft.com/office/officeart/2005/8/layout/orgChart1"/>
    <dgm:cxn modelId="{8DE92758-835A-4F2D-A554-E51FC305CFCB}" type="presParOf" srcId="{F3A56118-9332-4B0B-8769-A5C973E175DE}" destId="{BDFC5D6F-8B5E-476F-B20C-983D09F4A542}" srcOrd="0" destOrd="0" presId="urn:microsoft.com/office/officeart/2005/8/layout/orgChart1"/>
    <dgm:cxn modelId="{ACF3C47E-1EEF-46F1-94C0-D226F390FF4F}" type="presParOf" srcId="{F3A56118-9332-4B0B-8769-A5C973E175DE}" destId="{43F5C560-7AB4-41F6-A548-848A766AB484}" srcOrd="1" destOrd="0" presId="urn:microsoft.com/office/officeart/2005/8/layout/orgChart1"/>
    <dgm:cxn modelId="{FF3A6B1F-C58C-4DD3-8A5D-38E794E84405}" type="presParOf" srcId="{641FD126-B7D0-44E4-BE9D-83EBBE870C13}" destId="{FB2C548F-4E97-4493-AFA5-24192F1B5BCC}" srcOrd="1" destOrd="0" presId="urn:microsoft.com/office/officeart/2005/8/layout/orgChart1"/>
    <dgm:cxn modelId="{7FEE71E6-5429-4797-B7AF-B10E8CDAA3DB}" type="presParOf" srcId="{FB2C548F-4E97-4493-AFA5-24192F1B5BCC}" destId="{000EAEFD-A83B-40C5-BE8A-6A11BAEBF9AF}" srcOrd="0" destOrd="0" presId="urn:microsoft.com/office/officeart/2005/8/layout/orgChart1"/>
    <dgm:cxn modelId="{46F269F1-D5B9-4F2B-98BF-1F834E5B040A}" type="presParOf" srcId="{FB2C548F-4E97-4493-AFA5-24192F1B5BCC}" destId="{4D268F3F-CA4C-4F18-A7FE-A42203549928}" srcOrd="1" destOrd="0" presId="urn:microsoft.com/office/officeart/2005/8/layout/orgChart1"/>
    <dgm:cxn modelId="{AE4927A2-C6FD-4C0D-96CD-7FE7ACC6140B}" type="presParOf" srcId="{4D268F3F-CA4C-4F18-A7FE-A42203549928}" destId="{F4FEBFE8-6761-4CEF-AA84-9B40B824D052}" srcOrd="0" destOrd="0" presId="urn:microsoft.com/office/officeart/2005/8/layout/orgChart1"/>
    <dgm:cxn modelId="{E3C3ACBA-452D-4449-B824-A431C9095AE3}" type="presParOf" srcId="{F4FEBFE8-6761-4CEF-AA84-9B40B824D052}" destId="{B95F7EB1-B8D8-412F-821B-87F1302855BC}" srcOrd="0" destOrd="0" presId="urn:microsoft.com/office/officeart/2005/8/layout/orgChart1"/>
    <dgm:cxn modelId="{238DAED2-555D-4CA1-9262-654AE44DC8C9}" type="presParOf" srcId="{F4FEBFE8-6761-4CEF-AA84-9B40B824D052}" destId="{15696A8A-77CB-4EA7-8642-951FE5937A8C}" srcOrd="1" destOrd="0" presId="urn:microsoft.com/office/officeart/2005/8/layout/orgChart1"/>
    <dgm:cxn modelId="{B28277F7-E213-4FB5-9144-15E8928572B9}" type="presParOf" srcId="{4D268F3F-CA4C-4F18-A7FE-A42203549928}" destId="{F12E3AFB-4DBC-41E9-8421-B4FBDA2178EF}" srcOrd="1" destOrd="0" presId="urn:microsoft.com/office/officeart/2005/8/layout/orgChart1"/>
    <dgm:cxn modelId="{8F977E98-3C13-44CE-80F3-9BC07C04629B}" type="presParOf" srcId="{4D268F3F-CA4C-4F18-A7FE-A42203549928}" destId="{3C571C58-EB79-4686-83C3-D82051AF6A8C}" srcOrd="2" destOrd="0" presId="urn:microsoft.com/office/officeart/2005/8/layout/orgChart1"/>
    <dgm:cxn modelId="{BA0F375D-C7FA-4A03-8D97-7C553E4CE8F7}" type="presParOf" srcId="{FB2C548F-4E97-4493-AFA5-24192F1B5BCC}" destId="{9439675E-FD28-4F9C-B9A0-06C905D52096}" srcOrd="2" destOrd="0" presId="urn:microsoft.com/office/officeart/2005/8/layout/orgChart1"/>
    <dgm:cxn modelId="{2B1B1A0E-277C-4194-ACD8-55CDEE1BC77E}" type="presParOf" srcId="{FB2C548F-4E97-4493-AFA5-24192F1B5BCC}" destId="{7F3AD5C6-9814-488D-AD6B-4EA4BA58E1EA}" srcOrd="3" destOrd="0" presId="urn:microsoft.com/office/officeart/2005/8/layout/orgChart1"/>
    <dgm:cxn modelId="{B763952A-5A64-48DB-BE08-9D0EFB6E05C5}" type="presParOf" srcId="{7F3AD5C6-9814-488D-AD6B-4EA4BA58E1EA}" destId="{1C093CE2-DAA0-4D08-8490-A714A06A3C34}" srcOrd="0" destOrd="0" presId="urn:microsoft.com/office/officeart/2005/8/layout/orgChart1"/>
    <dgm:cxn modelId="{9E4B14E3-98B4-4198-A426-47EAF1B074C9}" type="presParOf" srcId="{1C093CE2-DAA0-4D08-8490-A714A06A3C34}" destId="{884B3303-4EB4-4A82-803E-05C68FF972C3}" srcOrd="0" destOrd="0" presId="urn:microsoft.com/office/officeart/2005/8/layout/orgChart1"/>
    <dgm:cxn modelId="{16769DFC-1807-480A-9E7F-19653AA41787}" type="presParOf" srcId="{1C093CE2-DAA0-4D08-8490-A714A06A3C34}" destId="{CAADC404-A7CC-49AC-A928-7C0827B9DBC1}" srcOrd="1" destOrd="0" presId="urn:microsoft.com/office/officeart/2005/8/layout/orgChart1"/>
    <dgm:cxn modelId="{05D5F72E-9AAE-4F80-A3B5-9A78E461CBB3}" type="presParOf" srcId="{7F3AD5C6-9814-488D-AD6B-4EA4BA58E1EA}" destId="{78652EC8-9F02-42CA-8BA9-71D9240BC8A9}" srcOrd="1" destOrd="0" presId="urn:microsoft.com/office/officeart/2005/8/layout/orgChart1"/>
    <dgm:cxn modelId="{22C15A6D-CB46-429B-B922-B1084961DF47}" type="presParOf" srcId="{7F3AD5C6-9814-488D-AD6B-4EA4BA58E1EA}" destId="{1C5E6588-2AD7-4707-BA73-C3002F45AD39}" srcOrd="2" destOrd="0" presId="urn:microsoft.com/office/officeart/2005/8/layout/orgChart1"/>
    <dgm:cxn modelId="{D590246B-5701-43E8-9800-8008AC389A8A}" type="presParOf" srcId="{641FD126-B7D0-44E4-BE9D-83EBBE870C13}" destId="{C239C9C3-0653-47C2-9B77-16ED1FF47C9C}" srcOrd="2" destOrd="0" presId="urn:microsoft.com/office/officeart/2005/8/layout/orgChart1"/>
    <dgm:cxn modelId="{5AAAD59B-FC80-4AC6-9C88-9A6D15BC6B20}" type="presParOf" srcId="{F312114B-4295-434C-B947-5C5A8B3A8ABF}" destId="{5A3D5690-552D-4C54-B07D-A7D0792F3B1F}" srcOrd="2" destOrd="0" presId="urn:microsoft.com/office/officeart/2005/8/layout/orgChart1"/>
    <dgm:cxn modelId="{32E8CCC5-4139-4AAF-AFA2-1710213AE6B3}" type="presParOf" srcId="{248E826B-28D9-4398-84E7-F7BB758A7B2D}" destId="{12EE5C1C-B271-4913-BEA0-B19D70A624FA}" srcOrd="2" destOrd="0" presId="urn:microsoft.com/office/officeart/2005/8/layout/orgChart1"/>
    <dgm:cxn modelId="{274C39E2-0572-4133-9FBE-A9DB33D32962}" type="presParOf" srcId="{248E826B-28D9-4398-84E7-F7BB758A7B2D}" destId="{BCEBE085-47CA-4BAC-9074-40DED946D2CF}" srcOrd="3" destOrd="0" presId="urn:microsoft.com/office/officeart/2005/8/layout/orgChart1"/>
    <dgm:cxn modelId="{4A19790B-E576-4335-8F23-F3C301D5C901}" type="presParOf" srcId="{BCEBE085-47CA-4BAC-9074-40DED946D2CF}" destId="{23202BFE-0DA3-47F5-9703-B377E9C80965}" srcOrd="0" destOrd="0" presId="urn:microsoft.com/office/officeart/2005/8/layout/orgChart1"/>
    <dgm:cxn modelId="{D1A4CDD5-9FDB-47FB-A0A7-3E60B7BD5E95}" type="presParOf" srcId="{23202BFE-0DA3-47F5-9703-B377E9C80965}" destId="{EB01C773-309F-491D-872A-24AC838F53C8}" srcOrd="0" destOrd="0" presId="urn:microsoft.com/office/officeart/2005/8/layout/orgChart1"/>
    <dgm:cxn modelId="{42F9C986-BC0D-40A7-9EC3-B8489626018B}" type="presParOf" srcId="{23202BFE-0DA3-47F5-9703-B377E9C80965}" destId="{DB9AD62D-1A8A-4F8F-86A9-910AD1F04043}" srcOrd="1" destOrd="0" presId="urn:microsoft.com/office/officeart/2005/8/layout/orgChart1"/>
    <dgm:cxn modelId="{30B67C2F-B51D-4CB3-933C-C6F12521B60E}" type="presParOf" srcId="{BCEBE085-47CA-4BAC-9074-40DED946D2CF}" destId="{050FE960-D9BD-41E4-8157-B8064BC8DBBE}" srcOrd="1" destOrd="0" presId="urn:microsoft.com/office/officeart/2005/8/layout/orgChart1"/>
    <dgm:cxn modelId="{17AECEA0-A2F8-47E4-B3EC-6889E8E34ACA}" type="presParOf" srcId="{050FE960-D9BD-41E4-8157-B8064BC8DBBE}" destId="{708E615F-1C4C-4270-B098-1BC8E724FB6C}" srcOrd="0" destOrd="0" presId="urn:microsoft.com/office/officeart/2005/8/layout/orgChart1"/>
    <dgm:cxn modelId="{27724EFD-633E-496E-9FEE-CB46ADA96462}" type="presParOf" srcId="{050FE960-D9BD-41E4-8157-B8064BC8DBBE}" destId="{BB87703A-D549-48C8-A32F-5AA2BF2B2E88}" srcOrd="1" destOrd="0" presId="urn:microsoft.com/office/officeart/2005/8/layout/orgChart1"/>
    <dgm:cxn modelId="{4493DFFB-6198-40C3-8DDA-11E19CB73138}" type="presParOf" srcId="{BB87703A-D549-48C8-A32F-5AA2BF2B2E88}" destId="{896AE148-6EE3-492A-82BD-459FDF6FE7E8}" srcOrd="0" destOrd="0" presId="urn:microsoft.com/office/officeart/2005/8/layout/orgChart1"/>
    <dgm:cxn modelId="{D3F43ADE-2589-444C-9B6D-DBD6CB98CE72}" type="presParOf" srcId="{896AE148-6EE3-492A-82BD-459FDF6FE7E8}" destId="{3432CD5E-72E2-4A29-B95C-C16CC0291D15}" srcOrd="0" destOrd="0" presId="urn:microsoft.com/office/officeart/2005/8/layout/orgChart1"/>
    <dgm:cxn modelId="{26EF8E4D-E20F-49C2-82C4-AA1C520B4957}" type="presParOf" srcId="{896AE148-6EE3-492A-82BD-459FDF6FE7E8}" destId="{91ED454F-7308-41BA-8912-E437CC57F2B7}" srcOrd="1" destOrd="0" presId="urn:microsoft.com/office/officeart/2005/8/layout/orgChart1"/>
    <dgm:cxn modelId="{25AD74E5-C615-4FF7-80A8-2D9B4896AC84}" type="presParOf" srcId="{BB87703A-D549-48C8-A32F-5AA2BF2B2E88}" destId="{223FF3F3-7D31-4E57-8C9A-C342E87AB15A}" srcOrd="1" destOrd="0" presId="urn:microsoft.com/office/officeart/2005/8/layout/orgChart1"/>
    <dgm:cxn modelId="{601A875A-5806-4EA6-8C7F-D7A9BCFF033F}" type="presParOf" srcId="{223FF3F3-7D31-4E57-8C9A-C342E87AB15A}" destId="{59393A65-9787-4D87-B7ED-3DE919BD1C34}" srcOrd="0" destOrd="0" presId="urn:microsoft.com/office/officeart/2005/8/layout/orgChart1"/>
    <dgm:cxn modelId="{0F40F12B-258D-4FFF-A8DE-5AA2C5FA1802}" type="presParOf" srcId="{223FF3F3-7D31-4E57-8C9A-C342E87AB15A}" destId="{C5BE275A-8B48-4B15-B39F-2F95F3DC64B7}" srcOrd="1" destOrd="0" presId="urn:microsoft.com/office/officeart/2005/8/layout/orgChart1"/>
    <dgm:cxn modelId="{F8CE382F-64A7-4B65-A161-B8E3EC80EF8D}" type="presParOf" srcId="{C5BE275A-8B48-4B15-B39F-2F95F3DC64B7}" destId="{88C61DD8-7A28-4353-A238-DD310D3987B0}" srcOrd="0" destOrd="0" presId="urn:microsoft.com/office/officeart/2005/8/layout/orgChart1"/>
    <dgm:cxn modelId="{159A1DD9-9261-45BE-B442-088ECA9A434B}" type="presParOf" srcId="{88C61DD8-7A28-4353-A238-DD310D3987B0}" destId="{4207B791-285C-4E11-9A27-D7D4D5111FE5}" srcOrd="0" destOrd="0" presId="urn:microsoft.com/office/officeart/2005/8/layout/orgChart1"/>
    <dgm:cxn modelId="{35678B1E-3AD4-4A71-8B9D-903265019034}" type="presParOf" srcId="{88C61DD8-7A28-4353-A238-DD310D3987B0}" destId="{E0854FD8-F956-4726-8B79-4D5F4A927208}" srcOrd="1" destOrd="0" presId="urn:microsoft.com/office/officeart/2005/8/layout/orgChart1"/>
    <dgm:cxn modelId="{706B31A8-D330-4ECA-94EC-7A01148C5B4D}" type="presParOf" srcId="{C5BE275A-8B48-4B15-B39F-2F95F3DC64B7}" destId="{D7C808A8-B2FD-42F7-9734-65BC9A1BEDD8}" srcOrd="1" destOrd="0" presId="urn:microsoft.com/office/officeart/2005/8/layout/orgChart1"/>
    <dgm:cxn modelId="{115FD943-9EE4-41FA-B62F-38C3E83B9722}" type="presParOf" srcId="{C5BE275A-8B48-4B15-B39F-2F95F3DC64B7}" destId="{22A45712-1870-4E52-BD5E-70232F177BBE}" srcOrd="2" destOrd="0" presId="urn:microsoft.com/office/officeart/2005/8/layout/orgChart1"/>
    <dgm:cxn modelId="{6DCC0BAD-0798-46F1-A253-0F1B5EF8E73D}" type="presParOf" srcId="{BB87703A-D549-48C8-A32F-5AA2BF2B2E88}" destId="{5117EFDF-C626-4CCB-94E1-E72529DDA706}" srcOrd="2" destOrd="0" presId="urn:microsoft.com/office/officeart/2005/8/layout/orgChart1"/>
    <dgm:cxn modelId="{451D1D78-1126-4918-9A73-F1F564823E3E}" type="presParOf" srcId="{050FE960-D9BD-41E4-8157-B8064BC8DBBE}" destId="{91BE54FD-F926-4D7C-A333-FB15825E0904}" srcOrd="2" destOrd="0" presId="urn:microsoft.com/office/officeart/2005/8/layout/orgChart1"/>
    <dgm:cxn modelId="{C6125403-B884-42CE-9FAF-833B1645B8D6}" type="presParOf" srcId="{050FE960-D9BD-41E4-8157-B8064BC8DBBE}" destId="{DFAF54E0-DF06-4C8B-8C70-3B1003C5990B}" srcOrd="3" destOrd="0" presId="urn:microsoft.com/office/officeart/2005/8/layout/orgChart1"/>
    <dgm:cxn modelId="{3F825372-C1FA-4287-9D8A-7A82388D604A}" type="presParOf" srcId="{DFAF54E0-DF06-4C8B-8C70-3B1003C5990B}" destId="{3EC5233C-8897-4DA1-9183-BAC7E39FBA05}" srcOrd="0" destOrd="0" presId="urn:microsoft.com/office/officeart/2005/8/layout/orgChart1"/>
    <dgm:cxn modelId="{31B7051E-EE06-457E-8F1F-0364C4281698}" type="presParOf" srcId="{3EC5233C-8897-4DA1-9183-BAC7E39FBA05}" destId="{E307C405-CD22-4261-A933-E4E5768DA3E6}" srcOrd="0" destOrd="0" presId="urn:microsoft.com/office/officeart/2005/8/layout/orgChart1"/>
    <dgm:cxn modelId="{E3FDB433-90CB-437D-8EBA-A0DFADCE464F}" type="presParOf" srcId="{3EC5233C-8897-4DA1-9183-BAC7E39FBA05}" destId="{874B73E1-7AE3-4C06-93C2-4FEAFD4062A8}" srcOrd="1" destOrd="0" presId="urn:microsoft.com/office/officeart/2005/8/layout/orgChart1"/>
    <dgm:cxn modelId="{C15188B7-1AA8-4480-BAAD-D03185C2C8E1}" type="presParOf" srcId="{DFAF54E0-DF06-4C8B-8C70-3B1003C5990B}" destId="{F843EEC7-8608-4BCB-9411-66EB4E9C347C}" srcOrd="1" destOrd="0" presId="urn:microsoft.com/office/officeart/2005/8/layout/orgChart1"/>
    <dgm:cxn modelId="{576144F2-4050-44B0-ADBC-60C9CAFB4CDC}" type="presParOf" srcId="{F843EEC7-8608-4BCB-9411-66EB4E9C347C}" destId="{816680F7-3D97-4E96-A6E2-383308833B91}" srcOrd="0" destOrd="0" presId="urn:microsoft.com/office/officeart/2005/8/layout/orgChart1"/>
    <dgm:cxn modelId="{CD3CEFCE-12FF-48EB-B0BA-4AF78A93C3FE}" type="presParOf" srcId="{F843EEC7-8608-4BCB-9411-66EB4E9C347C}" destId="{B6745A6F-9041-4AEC-B34A-E05F5932B900}" srcOrd="1" destOrd="0" presId="urn:microsoft.com/office/officeart/2005/8/layout/orgChart1"/>
    <dgm:cxn modelId="{911CD72B-52A2-43E0-8B6E-4218FD2200BD}" type="presParOf" srcId="{B6745A6F-9041-4AEC-B34A-E05F5932B900}" destId="{5CF2D858-7099-4796-886B-82AE08537FAB}" srcOrd="0" destOrd="0" presId="urn:microsoft.com/office/officeart/2005/8/layout/orgChart1"/>
    <dgm:cxn modelId="{6570C607-A834-4843-8CAE-10850C61D626}" type="presParOf" srcId="{5CF2D858-7099-4796-886B-82AE08537FAB}" destId="{455CB4F7-75B3-46D0-BAC5-46302407CEB7}" srcOrd="0" destOrd="0" presId="urn:microsoft.com/office/officeart/2005/8/layout/orgChart1"/>
    <dgm:cxn modelId="{D35E8550-BC51-44C7-812E-C4AB1A602D5E}" type="presParOf" srcId="{5CF2D858-7099-4796-886B-82AE08537FAB}" destId="{7706B87B-992A-4DCF-9355-188D09F7F55A}" srcOrd="1" destOrd="0" presId="urn:microsoft.com/office/officeart/2005/8/layout/orgChart1"/>
    <dgm:cxn modelId="{FE97C724-76CE-4703-B440-4D50F97C00BB}" type="presParOf" srcId="{B6745A6F-9041-4AEC-B34A-E05F5932B900}" destId="{DCFDEE22-E87E-482F-874E-3A18C34974B3}" srcOrd="1" destOrd="0" presId="urn:microsoft.com/office/officeart/2005/8/layout/orgChart1"/>
    <dgm:cxn modelId="{25A98DA9-4115-4FA4-801B-9EBA665E316B}" type="presParOf" srcId="{B6745A6F-9041-4AEC-B34A-E05F5932B900}" destId="{B7F6E60C-6275-489E-BDA3-9C51E70DB0CF}" srcOrd="2" destOrd="0" presId="urn:microsoft.com/office/officeart/2005/8/layout/orgChart1"/>
    <dgm:cxn modelId="{5F9E2646-0C39-428E-AF7F-4635665AF39E}" type="presParOf" srcId="{F843EEC7-8608-4BCB-9411-66EB4E9C347C}" destId="{5AF9CCF6-3988-4792-A63B-BDE290A9A1FF}" srcOrd="2" destOrd="0" presId="urn:microsoft.com/office/officeart/2005/8/layout/orgChart1"/>
    <dgm:cxn modelId="{40EEE91A-E555-47AC-B15B-C88C50F9AEE9}" type="presParOf" srcId="{F843EEC7-8608-4BCB-9411-66EB4E9C347C}" destId="{2B8F155C-2B8A-48F1-9326-B069C77A0600}" srcOrd="3" destOrd="0" presId="urn:microsoft.com/office/officeart/2005/8/layout/orgChart1"/>
    <dgm:cxn modelId="{DAB686CD-E940-471E-B72C-B1FF70FA3775}" type="presParOf" srcId="{2B8F155C-2B8A-48F1-9326-B069C77A0600}" destId="{9FC5BF54-D192-4AFF-95BA-82039D226B4F}" srcOrd="0" destOrd="0" presId="urn:microsoft.com/office/officeart/2005/8/layout/orgChart1"/>
    <dgm:cxn modelId="{C9CA3C41-01F8-40CD-9BDF-6103E4C6CA34}" type="presParOf" srcId="{9FC5BF54-D192-4AFF-95BA-82039D226B4F}" destId="{22664E62-0759-42E9-8155-490D335A08EA}" srcOrd="0" destOrd="0" presId="urn:microsoft.com/office/officeart/2005/8/layout/orgChart1"/>
    <dgm:cxn modelId="{49B93F64-26D3-4334-A1BE-018134765376}" type="presParOf" srcId="{9FC5BF54-D192-4AFF-95BA-82039D226B4F}" destId="{9C77A3AF-623C-47FA-973D-54A949EDAC2A}" srcOrd="1" destOrd="0" presId="urn:microsoft.com/office/officeart/2005/8/layout/orgChart1"/>
    <dgm:cxn modelId="{1D0D9398-2A64-47B7-9B8A-FC1BCD7C3C23}" type="presParOf" srcId="{2B8F155C-2B8A-48F1-9326-B069C77A0600}" destId="{E04E479A-1919-4EA4-8013-6EA9F8645FC4}" srcOrd="1" destOrd="0" presId="urn:microsoft.com/office/officeart/2005/8/layout/orgChart1"/>
    <dgm:cxn modelId="{FF4A7E74-6F02-4FD1-8EB1-6DD0598056C2}" type="presParOf" srcId="{2B8F155C-2B8A-48F1-9326-B069C77A0600}" destId="{67761C34-A570-4726-AE86-8C2118D56C99}" srcOrd="2" destOrd="0" presId="urn:microsoft.com/office/officeart/2005/8/layout/orgChart1"/>
    <dgm:cxn modelId="{7C446B32-C9FE-4768-A2AF-BE3F52043702}" type="presParOf" srcId="{F843EEC7-8608-4BCB-9411-66EB4E9C347C}" destId="{6D72C4D8-58D7-4703-A400-91FF5B40D455}" srcOrd="4" destOrd="0" presId="urn:microsoft.com/office/officeart/2005/8/layout/orgChart1"/>
    <dgm:cxn modelId="{2BF5B9C8-BFBB-4CD5-BD05-23ED48C28C4F}" type="presParOf" srcId="{F843EEC7-8608-4BCB-9411-66EB4E9C347C}" destId="{07FE3952-4D08-458D-97F0-B09203ED06B9}" srcOrd="5" destOrd="0" presId="urn:microsoft.com/office/officeart/2005/8/layout/orgChart1"/>
    <dgm:cxn modelId="{826CB802-48B6-4EA6-A6FF-86AABA7AF375}" type="presParOf" srcId="{07FE3952-4D08-458D-97F0-B09203ED06B9}" destId="{9A84D8E4-9E46-4F04-9559-F7D68567646F}" srcOrd="0" destOrd="0" presId="urn:microsoft.com/office/officeart/2005/8/layout/orgChart1"/>
    <dgm:cxn modelId="{6BA4FF5B-CC2D-4D4F-8DFF-5F3FDB790D26}" type="presParOf" srcId="{9A84D8E4-9E46-4F04-9559-F7D68567646F}" destId="{29A11181-7FA4-4520-AE59-8AD7524ACBFF}" srcOrd="0" destOrd="0" presId="urn:microsoft.com/office/officeart/2005/8/layout/orgChart1"/>
    <dgm:cxn modelId="{FCBF1FB9-05A7-495B-B874-29EA0FE139F8}" type="presParOf" srcId="{9A84D8E4-9E46-4F04-9559-F7D68567646F}" destId="{C26C7C6A-6CC2-4B66-8640-4D736EF85E95}" srcOrd="1" destOrd="0" presId="urn:microsoft.com/office/officeart/2005/8/layout/orgChart1"/>
    <dgm:cxn modelId="{BC96EB04-9115-4DEE-8CE9-C858A86A77B7}" type="presParOf" srcId="{07FE3952-4D08-458D-97F0-B09203ED06B9}" destId="{72CEE0F8-4528-4800-AC3B-EE616FE98556}" srcOrd="1" destOrd="0" presId="urn:microsoft.com/office/officeart/2005/8/layout/orgChart1"/>
    <dgm:cxn modelId="{798F0A0A-75F9-47AC-84D4-D76805B54092}" type="presParOf" srcId="{07FE3952-4D08-458D-97F0-B09203ED06B9}" destId="{74DFF4FC-A496-417B-8EE0-FC8DFDED5F5C}" srcOrd="2" destOrd="0" presId="urn:microsoft.com/office/officeart/2005/8/layout/orgChart1"/>
    <dgm:cxn modelId="{94DEF7D5-F6B4-4A1B-B1C8-13EFA6F15AAC}" type="presParOf" srcId="{DFAF54E0-DF06-4C8B-8C70-3B1003C5990B}" destId="{06775CD8-7779-484C-B365-9FAE2C1B30CF}" srcOrd="2" destOrd="0" presId="urn:microsoft.com/office/officeart/2005/8/layout/orgChart1"/>
    <dgm:cxn modelId="{63A5A437-8461-46CA-9359-79E4E55CD3DE}" type="presParOf" srcId="{050FE960-D9BD-41E4-8157-B8064BC8DBBE}" destId="{98D860A9-52BB-47DA-B021-31D7CF28B647}" srcOrd="4" destOrd="0" presId="urn:microsoft.com/office/officeart/2005/8/layout/orgChart1"/>
    <dgm:cxn modelId="{9CB2E142-3F97-4E1B-A699-D0A149DEC288}" type="presParOf" srcId="{050FE960-D9BD-41E4-8157-B8064BC8DBBE}" destId="{901A8080-92BE-4B34-BCE9-AF2361849EFF}" srcOrd="5" destOrd="0" presId="urn:microsoft.com/office/officeart/2005/8/layout/orgChart1"/>
    <dgm:cxn modelId="{A8EEF9CD-A903-49C9-BD58-021CCFCE87D4}" type="presParOf" srcId="{901A8080-92BE-4B34-BCE9-AF2361849EFF}" destId="{6AE9369C-8840-4F1F-A3E5-513FD5BE59E4}" srcOrd="0" destOrd="0" presId="urn:microsoft.com/office/officeart/2005/8/layout/orgChart1"/>
    <dgm:cxn modelId="{75CE2E65-DF37-45CB-9AEB-EB38BD19C517}" type="presParOf" srcId="{6AE9369C-8840-4F1F-A3E5-513FD5BE59E4}" destId="{FB2D3F89-BB52-4DC5-9572-E5A6E1DF8802}" srcOrd="0" destOrd="0" presId="urn:microsoft.com/office/officeart/2005/8/layout/orgChart1"/>
    <dgm:cxn modelId="{7ECD2A7F-A6FA-4AA1-920A-F01E7E990F9F}" type="presParOf" srcId="{6AE9369C-8840-4F1F-A3E5-513FD5BE59E4}" destId="{F8C506D4-9465-472C-909D-38C96ECF0DBE}" srcOrd="1" destOrd="0" presId="urn:microsoft.com/office/officeart/2005/8/layout/orgChart1"/>
    <dgm:cxn modelId="{194179C4-24C3-4205-8AB3-DD2A0F4A0EE4}" type="presParOf" srcId="{901A8080-92BE-4B34-BCE9-AF2361849EFF}" destId="{C20C5120-FB1F-433D-A3A8-4DE688950FD0}" srcOrd="1" destOrd="0" presId="urn:microsoft.com/office/officeart/2005/8/layout/orgChart1"/>
    <dgm:cxn modelId="{FC428214-CB5F-4798-A53E-5EB8F601E69F}" type="presParOf" srcId="{C20C5120-FB1F-433D-A3A8-4DE688950FD0}" destId="{78313F42-4CAF-442F-A1E7-CBBB7CDE9E71}" srcOrd="0" destOrd="0" presId="urn:microsoft.com/office/officeart/2005/8/layout/orgChart1"/>
    <dgm:cxn modelId="{50A74504-D97C-4FD0-ACE4-49820780234B}" type="presParOf" srcId="{C20C5120-FB1F-433D-A3A8-4DE688950FD0}" destId="{D781547F-B53C-40E7-BBFC-C873F6999A2D}" srcOrd="1" destOrd="0" presId="urn:microsoft.com/office/officeart/2005/8/layout/orgChart1"/>
    <dgm:cxn modelId="{B3CA3F13-DE70-49AA-B91A-D32521331500}" type="presParOf" srcId="{D781547F-B53C-40E7-BBFC-C873F6999A2D}" destId="{C15886C6-575B-4532-A1EA-2378F3D0115F}" srcOrd="0" destOrd="0" presId="urn:microsoft.com/office/officeart/2005/8/layout/orgChart1"/>
    <dgm:cxn modelId="{393E2377-B632-455C-B0DB-0EE8ACF1AF14}" type="presParOf" srcId="{C15886C6-575B-4532-A1EA-2378F3D0115F}" destId="{CF97A38B-58E1-4CBC-A698-2A1B6C5915AE}" srcOrd="0" destOrd="0" presId="urn:microsoft.com/office/officeart/2005/8/layout/orgChart1"/>
    <dgm:cxn modelId="{00F4E64B-6AEF-4386-9DCB-C9579BF762CD}" type="presParOf" srcId="{C15886C6-575B-4532-A1EA-2378F3D0115F}" destId="{888800E5-5FD2-4B32-886E-8763827B6AB9}" srcOrd="1" destOrd="0" presId="urn:microsoft.com/office/officeart/2005/8/layout/orgChart1"/>
    <dgm:cxn modelId="{997BE586-F039-4AE9-AB42-12751D4F08E7}" type="presParOf" srcId="{D781547F-B53C-40E7-BBFC-C873F6999A2D}" destId="{79E04AEB-5DDC-47B5-B635-CB621887CEC9}" srcOrd="1" destOrd="0" presId="urn:microsoft.com/office/officeart/2005/8/layout/orgChart1"/>
    <dgm:cxn modelId="{21447963-FE10-42A0-A400-FA8657D03631}" type="presParOf" srcId="{D781547F-B53C-40E7-BBFC-C873F6999A2D}" destId="{98D60927-F6A2-4365-B7F4-7AF44F955C11}" srcOrd="2" destOrd="0" presId="urn:microsoft.com/office/officeart/2005/8/layout/orgChart1"/>
    <dgm:cxn modelId="{9C59BADE-BF3B-44F6-8573-F60329FDA2BD}" type="presParOf" srcId="{C20C5120-FB1F-433D-A3A8-4DE688950FD0}" destId="{F3E160AD-D052-40FD-8C47-CC8C6AD3BDDF}" srcOrd="2" destOrd="0" presId="urn:microsoft.com/office/officeart/2005/8/layout/orgChart1"/>
    <dgm:cxn modelId="{2F6277CC-0682-4F86-95A6-4968E5D353E9}" type="presParOf" srcId="{C20C5120-FB1F-433D-A3A8-4DE688950FD0}" destId="{482C8946-6107-4D7F-B6F1-8EC40D5E4B23}" srcOrd="3" destOrd="0" presId="urn:microsoft.com/office/officeart/2005/8/layout/orgChart1"/>
    <dgm:cxn modelId="{949C176F-5C64-4BD7-8118-CBA5622E5E89}" type="presParOf" srcId="{482C8946-6107-4D7F-B6F1-8EC40D5E4B23}" destId="{3C942590-DDE5-44D1-9FD7-822BF483BFCD}" srcOrd="0" destOrd="0" presId="urn:microsoft.com/office/officeart/2005/8/layout/orgChart1"/>
    <dgm:cxn modelId="{110C7F5F-DDD1-4762-9E66-7C55C06376D9}" type="presParOf" srcId="{3C942590-DDE5-44D1-9FD7-822BF483BFCD}" destId="{1040E615-1CE8-4046-9604-A64A013043B0}" srcOrd="0" destOrd="0" presId="urn:microsoft.com/office/officeart/2005/8/layout/orgChart1"/>
    <dgm:cxn modelId="{4A6DB8AC-4554-4D62-BCCE-D09314D0684D}" type="presParOf" srcId="{3C942590-DDE5-44D1-9FD7-822BF483BFCD}" destId="{77768023-BA06-4884-847B-00252A33E1D2}" srcOrd="1" destOrd="0" presId="urn:microsoft.com/office/officeart/2005/8/layout/orgChart1"/>
    <dgm:cxn modelId="{CF4F1012-132C-43E8-BEB5-444E42A43908}" type="presParOf" srcId="{482C8946-6107-4D7F-B6F1-8EC40D5E4B23}" destId="{F48F9194-4D1A-4C7A-9548-5BFA7717B494}" srcOrd="1" destOrd="0" presId="urn:microsoft.com/office/officeart/2005/8/layout/orgChart1"/>
    <dgm:cxn modelId="{73B3706D-DD4B-43B2-99F3-90FF8767CE57}" type="presParOf" srcId="{482C8946-6107-4D7F-B6F1-8EC40D5E4B23}" destId="{CB9BAC74-E204-4479-B621-E8B937086BF9}" srcOrd="2" destOrd="0" presId="urn:microsoft.com/office/officeart/2005/8/layout/orgChart1"/>
    <dgm:cxn modelId="{3800FD5E-79B0-45A7-B887-1528533144CE}" type="presParOf" srcId="{C20C5120-FB1F-433D-A3A8-4DE688950FD0}" destId="{46044D37-FF17-472D-8F34-9182556F6EC6}" srcOrd="4" destOrd="0" presId="urn:microsoft.com/office/officeart/2005/8/layout/orgChart1"/>
    <dgm:cxn modelId="{B0D68C4D-5C4B-4DC6-8998-8B5801AF849E}" type="presParOf" srcId="{C20C5120-FB1F-433D-A3A8-4DE688950FD0}" destId="{0E244AD5-4D42-4992-AD85-4D360B7B573F}" srcOrd="5" destOrd="0" presId="urn:microsoft.com/office/officeart/2005/8/layout/orgChart1"/>
    <dgm:cxn modelId="{99F2EE92-711C-4A78-8FB6-C04FA8C40198}" type="presParOf" srcId="{0E244AD5-4D42-4992-AD85-4D360B7B573F}" destId="{10D17463-5BAB-4F68-A193-77BA4C0E26E8}" srcOrd="0" destOrd="0" presId="urn:microsoft.com/office/officeart/2005/8/layout/orgChart1"/>
    <dgm:cxn modelId="{4BC129C3-3F8C-41D7-A0B1-48E9B35A113A}" type="presParOf" srcId="{10D17463-5BAB-4F68-A193-77BA4C0E26E8}" destId="{0D0123A2-9E59-4A0D-A524-16F06ACF08AB}" srcOrd="0" destOrd="0" presId="urn:microsoft.com/office/officeart/2005/8/layout/orgChart1"/>
    <dgm:cxn modelId="{0BAA90A3-C6F2-4726-9566-5904E692BCE5}" type="presParOf" srcId="{10D17463-5BAB-4F68-A193-77BA4C0E26E8}" destId="{97C64457-D0DA-4E18-B4B8-E53F2B9E7514}" srcOrd="1" destOrd="0" presId="urn:microsoft.com/office/officeart/2005/8/layout/orgChart1"/>
    <dgm:cxn modelId="{52ED054B-3757-40D5-AF51-FEC1DA80ECF3}" type="presParOf" srcId="{0E244AD5-4D42-4992-AD85-4D360B7B573F}" destId="{644DDEFB-4573-4231-B1F7-05695591A44C}" srcOrd="1" destOrd="0" presId="urn:microsoft.com/office/officeart/2005/8/layout/orgChart1"/>
    <dgm:cxn modelId="{A2D47AE5-5DD2-4AEA-B58C-F36D3E746DD8}" type="presParOf" srcId="{0E244AD5-4D42-4992-AD85-4D360B7B573F}" destId="{730503F2-3DB6-4549-986E-EB1E61A57D69}" srcOrd="2" destOrd="0" presId="urn:microsoft.com/office/officeart/2005/8/layout/orgChart1"/>
    <dgm:cxn modelId="{78828022-BD20-4F7B-9988-7C91EA50C4E4}" type="presParOf" srcId="{901A8080-92BE-4B34-BCE9-AF2361849EFF}" destId="{3842D309-A271-4FD3-90F1-753419BC68F2}" srcOrd="2" destOrd="0" presId="urn:microsoft.com/office/officeart/2005/8/layout/orgChart1"/>
    <dgm:cxn modelId="{81E1A9D5-2B90-4C4A-946B-8AACA26B570C}" type="presParOf" srcId="{050FE960-D9BD-41E4-8157-B8064BC8DBBE}" destId="{17F74D59-F1AC-4CEA-A421-D216C9825F2F}" srcOrd="6" destOrd="0" presId="urn:microsoft.com/office/officeart/2005/8/layout/orgChart1"/>
    <dgm:cxn modelId="{465371E9-B694-48B3-87A3-593B2B8FAEDC}" type="presParOf" srcId="{050FE960-D9BD-41E4-8157-B8064BC8DBBE}" destId="{0C522DBF-408A-40A0-A4AA-761AD4E53EF3}" srcOrd="7" destOrd="0" presId="urn:microsoft.com/office/officeart/2005/8/layout/orgChart1"/>
    <dgm:cxn modelId="{F041E236-EE9E-4637-96C6-32B5E0EF37B0}" type="presParOf" srcId="{0C522DBF-408A-40A0-A4AA-761AD4E53EF3}" destId="{F881DE30-BA5D-44A7-BC87-A6D4FF2DABDC}" srcOrd="0" destOrd="0" presId="urn:microsoft.com/office/officeart/2005/8/layout/orgChart1"/>
    <dgm:cxn modelId="{F41637E0-9EBC-49C5-AFDA-AF5BB14CEA8E}" type="presParOf" srcId="{F881DE30-BA5D-44A7-BC87-A6D4FF2DABDC}" destId="{F3A5F2E8-B4CE-4153-906A-60D1F7A29094}" srcOrd="0" destOrd="0" presId="urn:microsoft.com/office/officeart/2005/8/layout/orgChart1"/>
    <dgm:cxn modelId="{EFDCAC75-37DE-42A2-A473-8EB2E7EEC226}" type="presParOf" srcId="{F881DE30-BA5D-44A7-BC87-A6D4FF2DABDC}" destId="{A8FD9207-0809-4A0D-8D5A-72A02E9F14C1}" srcOrd="1" destOrd="0" presId="urn:microsoft.com/office/officeart/2005/8/layout/orgChart1"/>
    <dgm:cxn modelId="{A0A9C599-0720-4B6B-9A5F-D31045A21C69}" type="presParOf" srcId="{0C522DBF-408A-40A0-A4AA-761AD4E53EF3}" destId="{CE0A36C5-6796-4BF5-9790-CFD39C53DFB5}" srcOrd="1" destOrd="0" presId="urn:microsoft.com/office/officeart/2005/8/layout/orgChart1"/>
    <dgm:cxn modelId="{F6842056-7E7A-4EC9-B700-C867F0FE6759}" type="presParOf" srcId="{CE0A36C5-6796-4BF5-9790-CFD39C53DFB5}" destId="{4C191038-5557-43D8-8815-30ABA67EC743}" srcOrd="0" destOrd="0" presId="urn:microsoft.com/office/officeart/2005/8/layout/orgChart1"/>
    <dgm:cxn modelId="{02530C06-0B79-4C53-ABFC-9FC2D55348E2}" type="presParOf" srcId="{CE0A36C5-6796-4BF5-9790-CFD39C53DFB5}" destId="{1808BE6C-83BD-45BE-9D4B-B4FEF9671A8C}" srcOrd="1" destOrd="0" presId="urn:microsoft.com/office/officeart/2005/8/layout/orgChart1"/>
    <dgm:cxn modelId="{6D9B38BB-E32E-417C-B26F-A6A719270EAF}" type="presParOf" srcId="{1808BE6C-83BD-45BE-9D4B-B4FEF9671A8C}" destId="{34CFD0FA-229A-4C4B-B9CB-F7477CF901C4}" srcOrd="0" destOrd="0" presId="urn:microsoft.com/office/officeart/2005/8/layout/orgChart1"/>
    <dgm:cxn modelId="{5CEFF59B-B066-499A-95B1-5CA9AE66CA6D}" type="presParOf" srcId="{34CFD0FA-229A-4C4B-B9CB-F7477CF901C4}" destId="{D0F2E80B-C175-4A55-B606-5AFAA7E4B2A0}" srcOrd="0" destOrd="0" presId="urn:microsoft.com/office/officeart/2005/8/layout/orgChart1"/>
    <dgm:cxn modelId="{97F28887-3547-462A-8AAF-C31ABCC54013}" type="presParOf" srcId="{34CFD0FA-229A-4C4B-B9CB-F7477CF901C4}" destId="{D2C7CD65-AD91-4450-9B8B-F0F2AC0B3B42}" srcOrd="1" destOrd="0" presId="urn:microsoft.com/office/officeart/2005/8/layout/orgChart1"/>
    <dgm:cxn modelId="{AB582CC2-582F-4C89-B476-B161BAD44120}" type="presParOf" srcId="{1808BE6C-83BD-45BE-9D4B-B4FEF9671A8C}" destId="{562CCC59-F059-49CF-A25D-95B7D033596D}" srcOrd="1" destOrd="0" presId="urn:microsoft.com/office/officeart/2005/8/layout/orgChart1"/>
    <dgm:cxn modelId="{A065AB00-70B1-42AD-A97E-77E614ADFBA2}" type="presParOf" srcId="{1808BE6C-83BD-45BE-9D4B-B4FEF9671A8C}" destId="{208ADCA8-AABA-46BB-A355-BCDCF630645A}" srcOrd="2" destOrd="0" presId="urn:microsoft.com/office/officeart/2005/8/layout/orgChart1"/>
    <dgm:cxn modelId="{09323A28-6709-4BF6-BFB1-92A8A5FE2C54}" type="presParOf" srcId="{0C522DBF-408A-40A0-A4AA-761AD4E53EF3}" destId="{B56B5C21-2AEE-4241-9431-B503E763490B}" srcOrd="2" destOrd="0" presId="urn:microsoft.com/office/officeart/2005/8/layout/orgChart1"/>
    <dgm:cxn modelId="{CC78F0A8-7D5D-401D-B885-41D50765945E}" type="presParOf" srcId="{BCEBE085-47CA-4BAC-9074-40DED946D2CF}" destId="{71AD93CB-A9E6-4FC5-940C-68AE134BAB29}" srcOrd="2" destOrd="0" presId="urn:microsoft.com/office/officeart/2005/8/layout/orgChart1"/>
    <dgm:cxn modelId="{736BC231-6E81-48D2-BFF7-57C32C05657C}" type="presParOf" srcId="{E810CFF7-0E9A-4CA6-9C73-6E72690A1DDB}" destId="{CA649610-2F93-4977-8376-E77D9118AC38}" srcOrd="2" destOrd="0" presId="urn:microsoft.com/office/officeart/2005/8/layout/orgChart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C0E972-7C71-47A1-BE78-8CE01B9FAE5E}" type="doc">
      <dgm:prSet loTypeId="urn:microsoft.com/office/officeart/2009/3/layout/PlusandMinus" loCatId="relationship" qsTypeId="urn:microsoft.com/office/officeart/2005/8/quickstyle/simple1" qsCatId="simple" csTypeId="urn:microsoft.com/office/officeart/2005/8/colors/colorful4" csCatId="colorful" phldr="1"/>
      <dgm:spPr/>
      <dgm:t>
        <a:bodyPr/>
        <a:lstStyle/>
        <a:p>
          <a:endParaRPr lang="en-GB"/>
        </a:p>
      </dgm:t>
    </dgm:pt>
    <dgm:pt modelId="{5F0F129F-D0F8-4930-8081-4215F25400EB}">
      <dgm:prSet phldrT="[Text]" custT="1"/>
      <dgm:spPr/>
      <dgm:t>
        <a:bodyPr/>
        <a:lstStyle/>
        <a:p>
          <a:endParaRPr lang="en-GB" sz="1000" dirty="0">
            <a:solidFill>
              <a:schemeClr val="bg1"/>
            </a:solidFill>
          </a:endParaRPr>
        </a:p>
      </dgm:t>
    </dgm:pt>
    <dgm:pt modelId="{AD7A5F0A-8D27-4144-A5F9-DCFA3B9D911C}" type="parTrans" cxnId="{3F3E4F6E-4E02-4296-9305-CD5BC14A2A8E}">
      <dgm:prSet/>
      <dgm:spPr/>
      <dgm:t>
        <a:bodyPr/>
        <a:lstStyle/>
        <a:p>
          <a:endParaRPr lang="en-GB"/>
        </a:p>
      </dgm:t>
    </dgm:pt>
    <dgm:pt modelId="{09A91CF4-6CBF-416F-97C6-4A54634EB2EB}" type="sibTrans" cxnId="{3F3E4F6E-4E02-4296-9305-CD5BC14A2A8E}">
      <dgm:prSet/>
      <dgm:spPr/>
      <dgm:t>
        <a:bodyPr/>
        <a:lstStyle/>
        <a:p>
          <a:endParaRPr lang="en-GB"/>
        </a:p>
      </dgm:t>
    </dgm:pt>
    <dgm:pt modelId="{61D17A22-729D-45BA-AACB-20F96D2CFEE3}">
      <dgm:prSet phldrT="[Text]"/>
      <dgm:spPr/>
      <dgm:t>
        <a:bodyPr/>
        <a:lstStyle/>
        <a:p>
          <a:r>
            <a:rPr lang="en-GB" sz="2600" dirty="0" smtClean="0">
              <a:solidFill>
                <a:schemeClr val="bg1"/>
              </a:solidFill>
            </a:rPr>
            <a:t>No structure</a:t>
          </a:r>
          <a:endParaRPr lang="en-GB" sz="2600" dirty="0">
            <a:solidFill>
              <a:schemeClr val="bg1"/>
            </a:solidFill>
          </a:endParaRPr>
        </a:p>
      </dgm:t>
    </dgm:pt>
    <dgm:pt modelId="{92A209FB-54D9-4240-9CE3-5FBA7DF1EED5}" type="parTrans" cxnId="{91C960FC-DA1A-4D0C-86AB-A7E551AAF589}">
      <dgm:prSet/>
      <dgm:spPr/>
      <dgm:t>
        <a:bodyPr/>
        <a:lstStyle/>
        <a:p>
          <a:endParaRPr lang="en-GB"/>
        </a:p>
      </dgm:t>
    </dgm:pt>
    <dgm:pt modelId="{D2C4B675-3D37-4495-AE03-9C0DA766D4DA}" type="sibTrans" cxnId="{91C960FC-DA1A-4D0C-86AB-A7E551AAF589}">
      <dgm:prSet/>
      <dgm:spPr/>
      <dgm:t>
        <a:bodyPr/>
        <a:lstStyle/>
        <a:p>
          <a:endParaRPr lang="en-GB"/>
        </a:p>
      </dgm:t>
    </dgm:pt>
    <dgm:pt modelId="{DF6FCDFC-7772-4849-A793-21316C1AF087}">
      <dgm:prSet phldrT="[Text]" custT="1"/>
      <dgm:spPr/>
      <dgm:t>
        <a:bodyPr/>
        <a:lstStyle/>
        <a:p>
          <a:endParaRPr lang="en-GB" sz="1000" dirty="0">
            <a:solidFill>
              <a:schemeClr val="bg1"/>
            </a:solidFill>
          </a:endParaRPr>
        </a:p>
      </dgm:t>
    </dgm:pt>
    <dgm:pt modelId="{1792E010-2761-4D15-ACAD-B4116642663C}" type="parTrans" cxnId="{F919FA31-073A-4A29-B15C-53D15236571A}">
      <dgm:prSet/>
      <dgm:spPr/>
      <dgm:t>
        <a:bodyPr/>
        <a:lstStyle/>
        <a:p>
          <a:endParaRPr lang="en-GB"/>
        </a:p>
      </dgm:t>
    </dgm:pt>
    <dgm:pt modelId="{16EF59FE-4056-46A5-8439-E56F042418F6}" type="sibTrans" cxnId="{F919FA31-073A-4A29-B15C-53D15236571A}">
      <dgm:prSet/>
      <dgm:spPr/>
      <dgm:t>
        <a:bodyPr/>
        <a:lstStyle/>
        <a:p>
          <a:endParaRPr lang="en-GB"/>
        </a:p>
      </dgm:t>
    </dgm:pt>
    <dgm:pt modelId="{C015D17F-3B13-424F-A170-9694A22EA4C4}">
      <dgm:prSet phldrT="[Text]"/>
      <dgm:spPr/>
      <dgm:t>
        <a:bodyPr/>
        <a:lstStyle/>
        <a:p>
          <a:r>
            <a:rPr lang="en-GB" sz="2600" dirty="0" smtClean="0">
              <a:solidFill>
                <a:schemeClr val="bg1"/>
              </a:solidFill>
            </a:rPr>
            <a:t>Direct data access</a:t>
          </a:r>
          <a:endParaRPr lang="en-GB" sz="2600" dirty="0">
            <a:solidFill>
              <a:schemeClr val="bg1"/>
            </a:solidFill>
          </a:endParaRPr>
        </a:p>
      </dgm:t>
    </dgm:pt>
    <dgm:pt modelId="{9A66F264-660D-41CB-BFFA-6D0BE032AEC4}" type="parTrans" cxnId="{ECA679F8-8903-4320-AECE-32A8BA6534EC}">
      <dgm:prSet/>
      <dgm:spPr/>
      <dgm:t>
        <a:bodyPr/>
        <a:lstStyle/>
        <a:p>
          <a:endParaRPr lang="en-GB"/>
        </a:p>
      </dgm:t>
    </dgm:pt>
    <dgm:pt modelId="{B7B27A6E-1492-44E1-991F-9B40BAE48D94}" type="sibTrans" cxnId="{ECA679F8-8903-4320-AECE-32A8BA6534EC}">
      <dgm:prSet/>
      <dgm:spPr/>
      <dgm:t>
        <a:bodyPr/>
        <a:lstStyle/>
        <a:p>
          <a:endParaRPr lang="en-GB"/>
        </a:p>
      </dgm:t>
    </dgm:pt>
    <dgm:pt modelId="{D52C9FF9-A576-4E0D-B5AB-77E3BDA04043}">
      <dgm:prSet phldrT="[Text]"/>
      <dgm:spPr/>
      <dgm:t>
        <a:bodyPr/>
        <a:lstStyle/>
        <a:p>
          <a:r>
            <a:rPr lang="en-GB" sz="2600" dirty="0" smtClean="0">
              <a:solidFill>
                <a:schemeClr val="bg1"/>
              </a:solidFill>
            </a:rPr>
            <a:t>Many XHR requests degrade performance</a:t>
          </a:r>
          <a:endParaRPr lang="en-GB" sz="2600" dirty="0">
            <a:solidFill>
              <a:schemeClr val="bg1"/>
            </a:solidFill>
          </a:endParaRPr>
        </a:p>
      </dgm:t>
    </dgm:pt>
    <dgm:pt modelId="{D4CDEB3E-C688-464C-A67A-19B048EB2442}" type="sibTrans" cxnId="{89CE5345-5427-4D3C-8EA0-7716F24F7F54}">
      <dgm:prSet/>
      <dgm:spPr/>
      <dgm:t>
        <a:bodyPr/>
        <a:lstStyle/>
        <a:p>
          <a:endParaRPr lang="en-GB"/>
        </a:p>
      </dgm:t>
    </dgm:pt>
    <dgm:pt modelId="{5472DDCD-8774-43E0-8C1E-F6EB9B5005F7}" type="parTrans" cxnId="{89CE5345-5427-4D3C-8EA0-7716F24F7F54}">
      <dgm:prSet/>
      <dgm:spPr/>
      <dgm:t>
        <a:bodyPr/>
        <a:lstStyle/>
        <a:p>
          <a:endParaRPr lang="en-GB"/>
        </a:p>
      </dgm:t>
    </dgm:pt>
    <dgm:pt modelId="{77DD8121-14EE-46C6-B1CD-2807AFF6DE8B}">
      <dgm:prSet phldrT="[Text]"/>
      <dgm:spPr/>
      <dgm:t>
        <a:bodyPr/>
        <a:lstStyle/>
        <a:p>
          <a:r>
            <a:rPr lang="en-GB" sz="2600" dirty="0" smtClean="0">
              <a:solidFill>
                <a:schemeClr val="bg1"/>
              </a:solidFill>
            </a:rPr>
            <a:t>Interleaving of attributes</a:t>
          </a:r>
          <a:endParaRPr lang="en-GB" sz="2600" dirty="0">
            <a:solidFill>
              <a:schemeClr val="bg1"/>
            </a:solidFill>
          </a:endParaRPr>
        </a:p>
      </dgm:t>
    </dgm:pt>
    <dgm:pt modelId="{34FEB67E-8682-4B8B-8D3F-30723FB27A60}" type="parTrans" cxnId="{E9579562-BF48-426B-A316-358EB1BA1EBB}">
      <dgm:prSet/>
      <dgm:spPr/>
    </dgm:pt>
    <dgm:pt modelId="{62B4AC71-CFE9-441A-A0C2-32AB2258F2A2}" type="sibTrans" cxnId="{E9579562-BF48-426B-A316-358EB1BA1EBB}">
      <dgm:prSet/>
      <dgm:spPr/>
    </dgm:pt>
    <dgm:pt modelId="{CE04168D-7246-4BA7-9F43-DC75FCA59788}" type="pres">
      <dgm:prSet presAssocID="{0CC0E972-7C71-47A1-BE78-8CE01B9FAE5E}" presName="Name0" presStyleCnt="0">
        <dgm:presLayoutVars>
          <dgm:chMax val="2"/>
          <dgm:chPref val="2"/>
          <dgm:dir val="rev"/>
          <dgm:animOne/>
          <dgm:resizeHandles val="exact"/>
        </dgm:presLayoutVars>
      </dgm:prSet>
      <dgm:spPr/>
      <dgm:t>
        <a:bodyPr/>
        <a:lstStyle/>
        <a:p>
          <a:endParaRPr lang="en-GB"/>
        </a:p>
      </dgm:t>
    </dgm:pt>
    <dgm:pt modelId="{46C54FA6-1513-4F20-969F-C25FD41E5931}" type="pres">
      <dgm:prSet presAssocID="{0CC0E972-7C71-47A1-BE78-8CE01B9FAE5E}" presName="Background" presStyleLbl="bgImgPlace1" presStyleIdx="0" presStyleCnt="1" custScaleY="77753" custLinFactNeighborY="-6267">
        <dgm:style>
          <a:lnRef idx="3">
            <a:schemeClr val="lt1"/>
          </a:lnRef>
          <a:fillRef idx="1">
            <a:schemeClr val="accent5"/>
          </a:fillRef>
          <a:effectRef idx="1">
            <a:schemeClr val="accent5"/>
          </a:effectRef>
          <a:fontRef idx="minor">
            <a:schemeClr val="lt1"/>
          </a:fontRef>
        </dgm:style>
      </dgm:prSet>
      <dgm:spPr>
        <a:solidFill>
          <a:srgbClr val="4BACC6"/>
        </a:solidFill>
      </dgm:spPr>
      <dgm:t>
        <a:bodyPr/>
        <a:lstStyle/>
        <a:p>
          <a:endParaRPr lang="en-GB"/>
        </a:p>
      </dgm:t>
    </dgm:pt>
    <dgm:pt modelId="{CE172775-66D9-450A-BEBD-1576A4D8D28A}" type="pres">
      <dgm:prSet presAssocID="{0CC0E972-7C71-47A1-BE78-8CE01B9FAE5E}" presName="ParentText1" presStyleLbl="revTx" presStyleIdx="0" presStyleCnt="2">
        <dgm:presLayoutVars>
          <dgm:chMax val="0"/>
          <dgm:chPref val="0"/>
          <dgm:bulletEnabled val="1"/>
        </dgm:presLayoutVars>
      </dgm:prSet>
      <dgm:spPr/>
      <dgm:t>
        <a:bodyPr/>
        <a:lstStyle/>
        <a:p>
          <a:endParaRPr lang="en-GB"/>
        </a:p>
      </dgm:t>
    </dgm:pt>
    <dgm:pt modelId="{F4F26E97-E0CE-4A86-A54A-BA8D7284517F}" type="pres">
      <dgm:prSet presAssocID="{0CC0E972-7C71-47A1-BE78-8CE01B9FAE5E}" presName="ParentText2" presStyleLbl="revTx" presStyleIdx="1" presStyleCnt="2">
        <dgm:presLayoutVars>
          <dgm:chMax val="0"/>
          <dgm:chPref val="0"/>
          <dgm:bulletEnabled val="1"/>
        </dgm:presLayoutVars>
      </dgm:prSet>
      <dgm:spPr/>
      <dgm:t>
        <a:bodyPr/>
        <a:lstStyle/>
        <a:p>
          <a:endParaRPr lang="en-GB"/>
        </a:p>
      </dgm:t>
    </dgm:pt>
    <dgm:pt modelId="{9A7E73A4-F6F0-4648-BC83-A32F679A51FB}" type="pres">
      <dgm:prSet presAssocID="{0CC0E972-7C71-47A1-BE78-8CE01B9FAE5E}" presName="Plus" presStyleLbl="alignNode1" presStyleIdx="0" presStyleCnt="2" custLinFactNeighborY="19311">
        <dgm:style>
          <a:lnRef idx="3">
            <a:schemeClr val="lt1"/>
          </a:lnRef>
          <a:fillRef idx="1">
            <a:schemeClr val="accent3"/>
          </a:fillRef>
          <a:effectRef idx="1">
            <a:schemeClr val="accent3"/>
          </a:effectRef>
          <a:fontRef idx="minor">
            <a:schemeClr val="lt1"/>
          </a:fontRef>
        </dgm:style>
      </dgm:prSet>
      <dgm:spPr>
        <a:solidFill>
          <a:srgbClr val="5DBE56"/>
        </a:solidFill>
        <a:ln/>
      </dgm:spPr>
      <dgm:t>
        <a:bodyPr/>
        <a:lstStyle/>
        <a:p>
          <a:endParaRPr lang="en-GB"/>
        </a:p>
      </dgm:t>
    </dgm:pt>
    <dgm:pt modelId="{FE60237A-D011-40F1-90DD-64292A867BB2}" type="pres">
      <dgm:prSet presAssocID="{0CC0E972-7C71-47A1-BE78-8CE01B9FAE5E}" presName="Minus" presStyleLbl="alignNode1" presStyleIdx="1" presStyleCnt="2" custLinFactNeighborY="59871">
        <dgm:style>
          <a:lnRef idx="3">
            <a:schemeClr val="lt1"/>
          </a:lnRef>
          <a:fillRef idx="1">
            <a:schemeClr val="accent2"/>
          </a:fillRef>
          <a:effectRef idx="1">
            <a:schemeClr val="accent2"/>
          </a:effectRef>
          <a:fontRef idx="minor">
            <a:schemeClr val="lt1"/>
          </a:fontRef>
        </dgm:style>
      </dgm:prSet>
      <dgm:spPr>
        <a:solidFill>
          <a:srgbClr val="C00000"/>
        </a:solidFill>
        <a:ln/>
      </dgm:spPr>
      <dgm:t>
        <a:bodyPr/>
        <a:lstStyle/>
        <a:p>
          <a:endParaRPr lang="en-GB"/>
        </a:p>
      </dgm:t>
    </dgm:pt>
    <dgm:pt modelId="{19B5D75E-0362-488C-8BAD-C92B84372DE6}" type="pres">
      <dgm:prSet presAssocID="{0CC0E972-7C71-47A1-BE78-8CE01B9FAE5E}" presName="Divider" presStyleLbl="parChTrans1D1" presStyleIdx="0" presStyleCnt="1" custFlipHor="0" custScaleX="2000000" custScaleY="70448" custLinFactX="-700000" custLinFactNeighborX="-722461" custLinFactNeighborY="-8974"/>
      <dgm:spPr>
        <a:ln>
          <a:noFill/>
        </a:ln>
      </dgm:spPr>
      <dgm:t>
        <a:bodyPr/>
        <a:lstStyle/>
        <a:p>
          <a:endParaRPr lang="en-GB"/>
        </a:p>
      </dgm:t>
    </dgm:pt>
  </dgm:ptLst>
  <dgm:cxnLst>
    <dgm:cxn modelId="{E9579562-BF48-426B-A316-358EB1BA1EBB}" srcId="{DF6FCDFC-7772-4849-A793-21316C1AF087}" destId="{77DD8121-14EE-46C6-B1CD-2807AFF6DE8B}" srcOrd="1" destOrd="0" parTransId="{34FEB67E-8682-4B8B-8D3F-30723FB27A60}" sibTransId="{62B4AC71-CFE9-441A-A0C2-32AB2258F2A2}"/>
    <dgm:cxn modelId="{5604ED21-5B92-494A-82DF-49E0E89A7AD2}" type="presOf" srcId="{D52C9FF9-A576-4E0D-B5AB-77E3BDA04043}" destId="{F4F26E97-E0CE-4A86-A54A-BA8D7284517F}" srcOrd="0" destOrd="2" presId="urn:microsoft.com/office/officeart/2009/3/layout/PlusandMinus"/>
    <dgm:cxn modelId="{91C960FC-DA1A-4D0C-86AB-A7E551AAF589}" srcId="{5F0F129F-D0F8-4930-8081-4215F25400EB}" destId="{61D17A22-729D-45BA-AACB-20F96D2CFEE3}" srcOrd="0" destOrd="0" parTransId="{92A209FB-54D9-4240-9CE3-5FBA7DF1EED5}" sibTransId="{D2C4B675-3D37-4495-AE03-9C0DA766D4DA}"/>
    <dgm:cxn modelId="{89CE5345-5427-4D3C-8EA0-7716F24F7F54}" srcId="{5F0F129F-D0F8-4930-8081-4215F25400EB}" destId="{D52C9FF9-A576-4E0D-B5AB-77E3BDA04043}" srcOrd="1" destOrd="0" parTransId="{5472DDCD-8774-43E0-8C1E-F6EB9B5005F7}" sibTransId="{D4CDEB3E-C688-464C-A67A-19B048EB2442}"/>
    <dgm:cxn modelId="{4D3983EF-50D9-4FFF-8F99-276637F15FB3}" type="presOf" srcId="{61D17A22-729D-45BA-AACB-20F96D2CFEE3}" destId="{F4F26E97-E0CE-4A86-A54A-BA8D7284517F}" srcOrd="0" destOrd="1" presId="urn:microsoft.com/office/officeart/2009/3/layout/PlusandMinus"/>
    <dgm:cxn modelId="{2285F44D-980C-42B2-935B-217CE71C9365}" type="presOf" srcId="{5F0F129F-D0F8-4930-8081-4215F25400EB}" destId="{F4F26E97-E0CE-4A86-A54A-BA8D7284517F}" srcOrd="0" destOrd="0" presId="urn:microsoft.com/office/officeart/2009/3/layout/PlusandMinus"/>
    <dgm:cxn modelId="{149C2D23-61BC-4BE3-9EF9-D00356895DCE}" type="presOf" srcId="{0CC0E972-7C71-47A1-BE78-8CE01B9FAE5E}" destId="{CE04168D-7246-4BA7-9F43-DC75FCA59788}" srcOrd="0" destOrd="0" presId="urn:microsoft.com/office/officeart/2009/3/layout/PlusandMinus"/>
    <dgm:cxn modelId="{F919FA31-073A-4A29-B15C-53D15236571A}" srcId="{0CC0E972-7C71-47A1-BE78-8CE01B9FAE5E}" destId="{DF6FCDFC-7772-4849-A793-21316C1AF087}" srcOrd="0" destOrd="0" parTransId="{1792E010-2761-4D15-ACAD-B4116642663C}" sibTransId="{16EF59FE-4056-46A5-8439-E56F042418F6}"/>
    <dgm:cxn modelId="{A1769BA6-800B-4A63-BD0B-6EE2B011B2DE}" type="presOf" srcId="{77DD8121-14EE-46C6-B1CD-2807AFF6DE8B}" destId="{CE172775-66D9-450A-BEBD-1576A4D8D28A}" srcOrd="0" destOrd="2" presId="urn:microsoft.com/office/officeart/2009/3/layout/PlusandMinus"/>
    <dgm:cxn modelId="{ECA679F8-8903-4320-AECE-32A8BA6534EC}" srcId="{DF6FCDFC-7772-4849-A793-21316C1AF087}" destId="{C015D17F-3B13-424F-A170-9694A22EA4C4}" srcOrd="0" destOrd="0" parTransId="{9A66F264-660D-41CB-BFFA-6D0BE032AEC4}" sibTransId="{B7B27A6E-1492-44E1-991F-9B40BAE48D94}"/>
    <dgm:cxn modelId="{37B4053E-13BE-49EF-B246-BE89257CA439}" type="presOf" srcId="{DF6FCDFC-7772-4849-A793-21316C1AF087}" destId="{CE172775-66D9-450A-BEBD-1576A4D8D28A}" srcOrd="0" destOrd="0" presId="urn:microsoft.com/office/officeart/2009/3/layout/PlusandMinus"/>
    <dgm:cxn modelId="{7624E020-7D01-4410-88E5-9AEBA34B794A}" type="presOf" srcId="{C015D17F-3B13-424F-A170-9694A22EA4C4}" destId="{CE172775-66D9-450A-BEBD-1576A4D8D28A}" srcOrd="0" destOrd="1" presId="urn:microsoft.com/office/officeart/2009/3/layout/PlusandMinus"/>
    <dgm:cxn modelId="{3F3E4F6E-4E02-4296-9305-CD5BC14A2A8E}" srcId="{0CC0E972-7C71-47A1-BE78-8CE01B9FAE5E}" destId="{5F0F129F-D0F8-4930-8081-4215F25400EB}" srcOrd="1" destOrd="0" parTransId="{AD7A5F0A-8D27-4144-A5F9-DCFA3B9D911C}" sibTransId="{09A91CF4-6CBF-416F-97C6-4A54634EB2EB}"/>
    <dgm:cxn modelId="{FD137C4B-0109-4432-8850-E1E2A052AC08}" type="presParOf" srcId="{CE04168D-7246-4BA7-9F43-DC75FCA59788}" destId="{46C54FA6-1513-4F20-969F-C25FD41E5931}" srcOrd="0" destOrd="0" presId="urn:microsoft.com/office/officeart/2009/3/layout/PlusandMinus"/>
    <dgm:cxn modelId="{9193A89E-FFEE-4217-A035-F5023B82C4F9}" type="presParOf" srcId="{CE04168D-7246-4BA7-9F43-DC75FCA59788}" destId="{CE172775-66D9-450A-BEBD-1576A4D8D28A}" srcOrd="1" destOrd="0" presId="urn:microsoft.com/office/officeart/2009/3/layout/PlusandMinus"/>
    <dgm:cxn modelId="{F68CF461-C46D-42AE-B348-C6586FD7B47F}" type="presParOf" srcId="{CE04168D-7246-4BA7-9F43-DC75FCA59788}" destId="{F4F26E97-E0CE-4A86-A54A-BA8D7284517F}" srcOrd="2" destOrd="0" presId="urn:microsoft.com/office/officeart/2009/3/layout/PlusandMinus"/>
    <dgm:cxn modelId="{8A08B5B7-746C-4840-8F8E-2D34AE387307}" type="presParOf" srcId="{CE04168D-7246-4BA7-9F43-DC75FCA59788}" destId="{9A7E73A4-F6F0-4648-BC83-A32F679A51FB}" srcOrd="3" destOrd="0" presId="urn:microsoft.com/office/officeart/2009/3/layout/PlusandMinus"/>
    <dgm:cxn modelId="{85E89E4B-AC93-4C18-8359-629040DBBA30}" type="presParOf" srcId="{CE04168D-7246-4BA7-9F43-DC75FCA59788}" destId="{FE60237A-D011-40F1-90DD-64292A867BB2}" srcOrd="4" destOrd="0" presId="urn:microsoft.com/office/officeart/2009/3/layout/PlusandMinus"/>
    <dgm:cxn modelId="{9777820D-7F74-4862-AB00-E6F4880F6523}" type="presParOf" srcId="{CE04168D-7246-4BA7-9F43-DC75FCA59788}" destId="{19B5D75E-0362-488C-8BAD-C92B84372DE6}" srcOrd="5" destOrd="0" presId="urn:microsoft.com/office/officeart/2009/3/layout/PlusandMinus"/>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59C064-4EA9-498C-9B1F-C6288CD5154C}"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GB"/>
        </a:p>
      </dgm:t>
    </dgm:pt>
    <dgm:pt modelId="{FEA9359D-468F-47DC-93AB-BDBCA4523566}">
      <dgm:prSet/>
      <dgm:spPr/>
      <dgm:t>
        <a:bodyPr/>
        <a:lstStyle/>
        <a:p>
          <a:pPr rtl="0"/>
          <a:r>
            <a:rPr lang="en-GB" b="0" dirty="0" smtClean="0"/>
            <a:t>3D</a:t>
          </a:r>
          <a:endParaRPr lang="en-GB" b="0" dirty="0"/>
        </a:p>
      </dgm:t>
    </dgm:pt>
    <dgm:pt modelId="{FBD1BBBE-42F9-4351-8D4E-01C9B846816F}" type="parTrans" cxnId="{7BAF11F9-9E89-4969-8EEE-21B5B4167056}">
      <dgm:prSet/>
      <dgm:spPr/>
      <dgm:t>
        <a:bodyPr/>
        <a:lstStyle/>
        <a:p>
          <a:endParaRPr lang="en-GB" b="0"/>
        </a:p>
      </dgm:t>
    </dgm:pt>
    <dgm:pt modelId="{EDE4F176-D29E-4D3C-90DA-58775875B7CD}" type="sibTrans" cxnId="{7BAF11F9-9E89-4969-8EEE-21B5B4167056}">
      <dgm:prSet/>
      <dgm:spPr/>
      <dgm:t>
        <a:bodyPr/>
        <a:lstStyle/>
        <a:p>
          <a:endParaRPr lang="en-GB" b="0"/>
        </a:p>
      </dgm:t>
    </dgm:pt>
    <dgm:pt modelId="{DA4873E4-1AD6-4F4C-B7CA-D94BCB5A7676}">
      <dgm:prSet/>
      <dgm:spPr/>
      <dgm:t>
        <a:bodyPr/>
        <a:lstStyle/>
        <a:p>
          <a:pPr rtl="0"/>
          <a:r>
            <a:rPr lang="en-GB" b="0" dirty="0" smtClean="0"/>
            <a:t>Text</a:t>
          </a:r>
        </a:p>
      </dgm:t>
    </dgm:pt>
    <dgm:pt modelId="{0D4A4CBD-8B24-4A2A-878D-6B890F6340D3}" type="parTrans" cxnId="{01D28C4B-1008-42E4-9550-931945EFCE69}">
      <dgm:prSet/>
      <dgm:spPr/>
      <dgm:t>
        <a:bodyPr/>
        <a:lstStyle/>
        <a:p>
          <a:endParaRPr lang="en-GB" b="0"/>
        </a:p>
      </dgm:t>
    </dgm:pt>
    <dgm:pt modelId="{200A3163-89EC-4D0B-A2E7-1E2C945CB8E7}" type="sibTrans" cxnId="{01D28C4B-1008-42E4-9550-931945EFCE69}">
      <dgm:prSet/>
      <dgm:spPr/>
      <dgm:t>
        <a:bodyPr/>
        <a:lstStyle/>
        <a:p>
          <a:endParaRPr lang="en-GB" b="0"/>
        </a:p>
      </dgm:t>
    </dgm:pt>
    <dgm:pt modelId="{D2BA5895-0D4D-46DB-99F5-F9B1221820B7}">
      <dgm:prSet/>
      <dgm:spPr/>
      <dgm:t>
        <a:bodyPr/>
        <a:lstStyle/>
        <a:p>
          <a:pPr rtl="0"/>
          <a:r>
            <a:rPr lang="en-GB" b="0" dirty="0" smtClean="0"/>
            <a:t>Binary</a:t>
          </a:r>
        </a:p>
      </dgm:t>
    </dgm:pt>
    <dgm:pt modelId="{213B839B-F622-4771-AEC0-777D53AA4EA3}" type="parTrans" cxnId="{C7CB696A-CD04-442D-8EBC-89F16249837E}">
      <dgm:prSet/>
      <dgm:spPr/>
      <dgm:t>
        <a:bodyPr/>
        <a:lstStyle/>
        <a:p>
          <a:endParaRPr lang="en-GB" b="0"/>
        </a:p>
      </dgm:t>
    </dgm:pt>
    <dgm:pt modelId="{321D6602-D552-4EBA-A671-FB5FB7B4117C}" type="sibTrans" cxnId="{C7CB696A-CD04-442D-8EBC-89F16249837E}">
      <dgm:prSet/>
      <dgm:spPr/>
      <dgm:t>
        <a:bodyPr/>
        <a:lstStyle/>
        <a:p>
          <a:endParaRPr lang="en-GB" b="0"/>
        </a:p>
      </dgm:t>
    </dgm:pt>
    <dgm:pt modelId="{C2AAE17F-38FE-4789-BC55-83198407E687}">
      <dgm:prSet/>
      <dgm:spPr/>
      <dgm:t>
        <a:bodyPr/>
        <a:lstStyle/>
        <a:p>
          <a:pPr rtl="0"/>
          <a:r>
            <a:rPr lang="en-GB" b="0" dirty="0" smtClean="0"/>
            <a:t>Data</a:t>
          </a:r>
        </a:p>
      </dgm:t>
    </dgm:pt>
    <dgm:pt modelId="{7BD1E97A-5D72-482D-AD4D-340919C1456F}" type="parTrans" cxnId="{9B0DF053-26B4-402B-B02F-D2F8EFEF9BC6}">
      <dgm:prSet/>
      <dgm:spPr/>
      <dgm:t>
        <a:bodyPr/>
        <a:lstStyle/>
        <a:p>
          <a:endParaRPr lang="en-GB" b="0"/>
        </a:p>
      </dgm:t>
    </dgm:pt>
    <dgm:pt modelId="{9629F998-8A42-4904-BF9F-362C70AC14A6}" type="sibTrans" cxnId="{9B0DF053-26B4-402B-B02F-D2F8EFEF9BC6}">
      <dgm:prSet/>
      <dgm:spPr/>
      <dgm:t>
        <a:bodyPr/>
        <a:lstStyle/>
        <a:p>
          <a:endParaRPr lang="en-GB" b="0"/>
        </a:p>
      </dgm:t>
    </dgm:pt>
    <dgm:pt modelId="{55161BEA-B9A6-4F08-99CA-046230736577}">
      <dgm:prSet/>
      <dgm:spPr/>
      <dgm:t>
        <a:bodyPr/>
        <a:lstStyle/>
        <a:p>
          <a:pPr rtl="0"/>
          <a:r>
            <a:rPr lang="en-GB" b="0" dirty="0" smtClean="0"/>
            <a:t>X3D</a:t>
          </a:r>
        </a:p>
      </dgm:t>
    </dgm:pt>
    <dgm:pt modelId="{7B828FD2-6EBB-4FA4-B8C6-D364F90E9ED2}" type="parTrans" cxnId="{3FBBD289-308B-4E71-A979-83C88DD03D0D}">
      <dgm:prSet/>
      <dgm:spPr/>
      <dgm:t>
        <a:bodyPr/>
        <a:lstStyle/>
        <a:p>
          <a:endParaRPr lang="en-GB" b="0"/>
        </a:p>
      </dgm:t>
    </dgm:pt>
    <dgm:pt modelId="{5753A7EA-BCB9-4073-BDB0-2A735392104A}" type="sibTrans" cxnId="{3FBBD289-308B-4E71-A979-83C88DD03D0D}">
      <dgm:prSet/>
      <dgm:spPr/>
      <dgm:t>
        <a:bodyPr/>
        <a:lstStyle/>
        <a:p>
          <a:endParaRPr lang="en-GB" b="0"/>
        </a:p>
      </dgm:t>
    </dgm:pt>
    <dgm:pt modelId="{79424534-0A7B-4CC7-83B7-EF7EEB5A4766}">
      <dgm:prSet/>
      <dgm:spPr/>
      <dgm:t>
        <a:bodyPr/>
        <a:lstStyle/>
        <a:p>
          <a:pPr rtl="0"/>
          <a:r>
            <a:rPr lang="en-GB" b="0" dirty="0" smtClean="0"/>
            <a:t>JSON</a:t>
          </a:r>
        </a:p>
      </dgm:t>
    </dgm:pt>
    <dgm:pt modelId="{0084941D-8517-471C-85BE-721D3C27FC47}" type="parTrans" cxnId="{48F3E43E-9E4C-4DC9-9483-767E6AFB90F0}">
      <dgm:prSet/>
      <dgm:spPr/>
      <dgm:t>
        <a:bodyPr/>
        <a:lstStyle/>
        <a:p>
          <a:endParaRPr lang="en-GB" b="0"/>
        </a:p>
      </dgm:t>
    </dgm:pt>
    <dgm:pt modelId="{EDC6EE0F-0FFF-43AB-8B3A-9AC5A2FEA0AE}" type="sibTrans" cxnId="{48F3E43E-9E4C-4DC9-9483-767E6AFB90F0}">
      <dgm:prSet/>
      <dgm:spPr/>
      <dgm:t>
        <a:bodyPr/>
        <a:lstStyle/>
        <a:p>
          <a:endParaRPr lang="en-GB" b="0"/>
        </a:p>
      </dgm:t>
    </dgm:pt>
    <dgm:pt modelId="{467DB0B5-AE0D-46CB-9629-EFAB9B122820}">
      <dgm:prSet/>
      <dgm:spPr/>
      <dgm:t>
        <a:bodyPr/>
        <a:lstStyle/>
        <a:p>
          <a:pPr rtl="0"/>
          <a:r>
            <a:rPr lang="en-GB" b="0" dirty="0" smtClean="0"/>
            <a:t>XML</a:t>
          </a:r>
        </a:p>
      </dgm:t>
    </dgm:pt>
    <dgm:pt modelId="{473EF2AD-84E3-44FD-A7E2-28A46468A669}" type="parTrans" cxnId="{86272306-9C13-4775-94D7-C9E62D030539}">
      <dgm:prSet/>
      <dgm:spPr/>
      <dgm:t>
        <a:bodyPr/>
        <a:lstStyle/>
        <a:p>
          <a:endParaRPr lang="en-GB" b="0"/>
        </a:p>
      </dgm:t>
    </dgm:pt>
    <dgm:pt modelId="{A2B89983-8828-4524-8072-F50C63BB8B1B}" type="sibTrans" cxnId="{86272306-9C13-4775-94D7-C9E62D030539}">
      <dgm:prSet/>
      <dgm:spPr/>
      <dgm:t>
        <a:bodyPr/>
        <a:lstStyle/>
        <a:p>
          <a:endParaRPr lang="en-GB" b="0"/>
        </a:p>
      </dgm:t>
    </dgm:pt>
    <dgm:pt modelId="{301D61B0-16F7-4CE8-8166-AB8AC918B650}">
      <dgm:prSet/>
      <dgm:spPr/>
      <dgm:t>
        <a:bodyPr/>
        <a:lstStyle/>
        <a:p>
          <a:pPr rtl="0"/>
          <a:r>
            <a:rPr lang="en-GB" b="0" dirty="0" smtClean="0"/>
            <a:t>Unstructured</a:t>
          </a:r>
        </a:p>
      </dgm:t>
    </dgm:pt>
    <dgm:pt modelId="{FF1B8FF3-FE2A-4F0E-A2D0-0C77E2833B0B}" type="parTrans" cxnId="{0F1D6730-D532-4DE7-8F25-465A3481327C}">
      <dgm:prSet/>
      <dgm:spPr/>
      <dgm:t>
        <a:bodyPr/>
        <a:lstStyle/>
        <a:p>
          <a:endParaRPr lang="en-GB" b="0"/>
        </a:p>
      </dgm:t>
    </dgm:pt>
    <dgm:pt modelId="{CACC72AE-2B60-4987-893B-7B143E4A07DA}" type="sibTrans" cxnId="{0F1D6730-D532-4DE7-8F25-465A3481327C}">
      <dgm:prSet/>
      <dgm:spPr/>
      <dgm:t>
        <a:bodyPr/>
        <a:lstStyle/>
        <a:p>
          <a:endParaRPr lang="en-GB" b="0"/>
        </a:p>
      </dgm:t>
    </dgm:pt>
    <dgm:pt modelId="{0D0BCC5A-735B-4FE2-8457-E87514226CFD}">
      <dgm:prSet/>
      <dgm:spPr/>
      <dgm:t>
        <a:bodyPr/>
        <a:lstStyle/>
        <a:p>
          <a:pPr rtl="0"/>
          <a:r>
            <a:rPr lang="en-GB" b="0" dirty="0" err="1" smtClean="0"/>
            <a:t>glTF</a:t>
          </a:r>
          <a:endParaRPr lang="en-GB" b="0" dirty="0" smtClean="0"/>
        </a:p>
      </dgm:t>
    </dgm:pt>
    <dgm:pt modelId="{72D3F103-EB83-47A6-BAD4-8A447ADA4068}" type="parTrans" cxnId="{3410D884-CB62-4FE7-B2C7-964927F2219A}">
      <dgm:prSet/>
      <dgm:spPr/>
      <dgm:t>
        <a:bodyPr/>
        <a:lstStyle/>
        <a:p>
          <a:endParaRPr lang="en-GB" b="0"/>
        </a:p>
      </dgm:t>
    </dgm:pt>
    <dgm:pt modelId="{D4AA4007-D374-4402-94F3-427880073B66}" type="sibTrans" cxnId="{3410D884-CB62-4FE7-B2C7-964927F2219A}">
      <dgm:prSet/>
      <dgm:spPr/>
      <dgm:t>
        <a:bodyPr/>
        <a:lstStyle/>
        <a:p>
          <a:endParaRPr lang="en-GB" b="0"/>
        </a:p>
      </dgm:t>
    </dgm:pt>
    <dgm:pt modelId="{3F4DA2D9-87D6-4104-BED2-CFCEFD8987D2}">
      <dgm:prSet/>
      <dgm:spPr/>
      <dgm:t>
        <a:bodyPr/>
        <a:lstStyle/>
        <a:p>
          <a:pPr algn="ctr" rtl="0"/>
          <a:r>
            <a:rPr lang="en-GB" b="0" dirty="0" smtClean="0"/>
            <a:t>XML3D</a:t>
          </a:r>
        </a:p>
      </dgm:t>
    </dgm:pt>
    <dgm:pt modelId="{2F15B655-83E4-4A8A-AC1B-88C330BA947C}" type="parTrans" cxnId="{34014E53-06B0-4C1E-BCF4-AE07B364A8B1}">
      <dgm:prSet/>
      <dgm:spPr/>
      <dgm:t>
        <a:bodyPr/>
        <a:lstStyle/>
        <a:p>
          <a:endParaRPr lang="en-GB" b="0"/>
        </a:p>
      </dgm:t>
    </dgm:pt>
    <dgm:pt modelId="{A17A9936-4E1B-4803-9055-D655905CE3D8}" type="sibTrans" cxnId="{34014E53-06B0-4C1E-BCF4-AE07B364A8B1}">
      <dgm:prSet/>
      <dgm:spPr/>
      <dgm:t>
        <a:bodyPr/>
        <a:lstStyle/>
        <a:p>
          <a:endParaRPr lang="en-GB" b="0"/>
        </a:p>
      </dgm:t>
    </dgm:pt>
    <dgm:pt modelId="{50D2AD66-842A-48E2-BAB3-C7E3EDB0464A}">
      <dgm:prSet/>
      <dgm:spPr/>
      <dgm:t>
        <a:bodyPr/>
        <a:lstStyle/>
        <a:p>
          <a:pPr rtl="0"/>
          <a:r>
            <a:rPr lang="en-GB" b="0" dirty="0" smtClean="0"/>
            <a:t>Multi-purpose</a:t>
          </a:r>
        </a:p>
      </dgm:t>
    </dgm:pt>
    <dgm:pt modelId="{D1715C04-E3F2-4B2B-BFEE-236A872543AD}" type="parTrans" cxnId="{AE8D010B-159B-48AB-A7A3-7558CA4BA6C5}">
      <dgm:prSet/>
      <dgm:spPr/>
      <dgm:t>
        <a:bodyPr/>
        <a:lstStyle/>
        <a:p>
          <a:endParaRPr lang="en-GB" b="0"/>
        </a:p>
      </dgm:t>
    </dgm:pt>
    <dgm:pt modelId="{1DE3ADD4-CE2A-4593-8431-5BF4E5F99B9D}" type="sibTrans" cxnId="{AE8D010B-159B-48AB-A7A3-7558CA4BA6C5}">
      <dgm:prSet/>
      <dgm:spPr/>
      <dgm:t>
        <a:bodyPr/>
        <a:lstStyle/>
        <a:p>
          <a:endParaRPr lang="en-GB" b="0"/>
        </a:p>
      </dgm:t>
    </dgm:pt>
    <dgm:pt modelId="{260D01C6-F694-496B-B81B-43874622320D}">
      <dgm:prSet/>
      <dgm:spPr/>
      <dgm:t>
        <a:bodyPr/>
        <a:lstStyle/>
        <a:p>
          <a:pPr rtl="0"/>
          <a:r>
            <a:rPr lang="en-GB" b="0" dirty="0" smtClean="0"/>
            <a:t>XMI</a:t>
          </a:r>
        </a:p>
      </dgm:t>
    </dgm:pt>
    <dgm:pt modelId="{6F571CDF-B0BC-4B0A-B852-D6A339BCE4A0}" type="parTrans" cxnId="{FA0E7823-94CB-4848-8B7B-2EB30E0D1AA6}">
      <dgm:prSet/>
      <dgm:spPr/>
      <dgm:t>
        <a:bodyPr/>
        <a:lstStyle/>
        <a:p>
          <a:endParaRPr lang="en-GB" b="0"/>
        </a:p>
      </dgm:t>
    </dgm:pt>
    <dgm:pt modelId="{0CFE7EEE-B1FE-4FC8-853A-08773822EC4C}" type="sibTrans" cxnId="{FA0E7823-94CB-4848-8B7B-2EB30E0D1AA6}">
      <dgm:prSet/>
      <dgm:spPr/>
      <dgm:t>
        <a:bodyPr/>
        <a:lstStyle/>
        <a:p>
          <a:endParaRPr lang="en-GB" b="0"/>
        </a:p>
      </dgm:t>
    </dgm:pt>
    <dgm:pt modelId="{27C516E5-88AA-45BC-918A-7D2C99FE5584}">
      <dgm:prSet/>
      <dgm:spPr/>
      <dgm:t>
        <a:bodyPr/>
        <a:lstStyle/>
        <a:p>
          <a:pPr rtl="0"/>
          <a:r>
            <a:rPr lang="en-GB" b="0" dirty="0" err="1" smtClean="0"/>
            <a:t>FastInfoset</a:t>
          </a:r>
          <a:endParaRPr lang="en-GB" b="0" dirty="0" smtClean="0"/>
        </a:p>
      </dgm:t>
    </dgm:pt>
    <dgm:pt modelId="{B9C8A6DC-3451-4FBB-93BE-E1C76708653B}" type="parTrans" cxnId="{E3256870-10AB-4C66-99D3-C3E53DE480D0}">
      <dgm:prSet/>
      <dgm:spPr/>
      <dgm:t>
        <a:bodyPr/>
        <a:lstStyle/>
        <a:p>
          <a:endParaRPr lang="en-GB" b="0"/>
        </a:p>
      </dgm:t>
    </dgm:pt>
    <dgm:pt modelId="{C107C2BD-9F5B-47D1-9C63-0FF6072F88E1}" type="sibTrans" cxnId="{E3256870-10AB-4C66-99D3-C3E53DE480D0}">
      <dgm:prSet/>
      <dgm:spPr/>
      <dgm:t>
        <a:bodyPr/>
        <a:lstStyle/>
        <a:p>
          <a:endParaRPr lang="en-GB" b="0"/>
        </a:p>
      </dgm:t>
    </dgm:pt>
    <dgm:pt modelId="{E5674726-A89B-4709-9A17-3B2523683CFC}">
      <dgm:prSet/>
      <dgm:spPr/>
      <dgm:t>
        <a:bodyPr/>
        <a:lstStyle/>
        <a:p>
          <a:pPr rtl="0"/>
          <a:r>
            <a:rPr lang="en-GB" b="0" dirty="0" smtClean="0"/>
            <a:t>BSON</a:t>
          </a:r>
        </a:p>
      </dgm:t>
    </dgm:pt>
    <dgm:pt modelId="{DC411071-6BBB-4169-878F-4B2697E77F12}" type="parTrans" cxnId="{D06BB9A8-ABF9-43CC-AF9A-59DC6CF51B6C}">
      <dgm:prSet/>
      <dgm:spPr/>
      <dgm:t>
        <a:bodyPr/>
        <a:lstStyle/>
        <a:p>
          <a:endParaRPr lang="en-GB" b="0"/>
        </a:p>
      </dgm:t>
    </dgm:pt>
    <dgm:pt modelId="{68773189-ADE6-4DBB-938D-6B0925BE772A}" type="sibTrans" cxnId="{D06BB9A8-ABF9-43CC-AF9A-59DC6CF51B6C}">
      <dgm:prSet/>
      <dgm:spPr/>
      <dgm:t>
        <a:bodyPr/>
        <a:lstStyle/>
        <a:p>
          <a:endParaRPr lang="en-GB" b="0"/>
        </a:p>
      </dgm:t>
    </dgm:pt>
    <dgm:pt modelId="{432F0D77-100D-4CEF-93AE-28ABC0D963CD}">
      <dgm:prSet/>
      <dgm:spPr/>
      <dgm:t>
        <a:bodyPr/>
        <a:lstStyle/>
        <a:p>
          <a:pPr rtl="0"/>
          <a:r>
            <a:rPr lang="en-GB" b="0" dirty="0" smtClean="0"/>
            <a:t>3D Specific</a:t>
          </a:r>
        </a:p>
      </dgm:t>
    </dgm:pt>
    <dgm:pt modelId="{4AECC207-3D99-46F0-9D77-73E988720302}" type="parTrans" cxnId="{EEC42829-4083-4D61-898D-BC153FA6D1FE}">
      <dgm:prSet/>
      <dgm:spPr/>
      <dgm:t>
        <a:bodyPr/>
        <a:lstStyle/>
        <a:p>
          <a:endParaRPr lang="en-GB" b="0"/>
        </a:p>
      </dgm:t>
    </dgm:pt>
    <dgm:pt modelId="{57EC24DF-5C8B-4387-87B3-EFACAFFF70E1}" type="sibTrans" cxnId="{EEC42829-4083-4D61-898D-BC153FA6D1FE}">
      <dgm:prSet/>
      <dgm:spPr/>
      <dgm:t>
        <a:bodyPr/>
        <a:lstStyle/>
        <a:p>
          <a:endParaRPr lang="en-GB" b="0"/>
        </a:p>
      </dgm:t>
    </dgm:pt>
    <dgm:pt modelId="{14414A4C-3263-45D1-98E6-E4B4A3EECB9B}">
      <dgm:prSet/>
      <dgm:spPr/>
      <dgm:t>
        <a:bodyPr/>
        <a:lstStyle/>
        <a:p>
          <a:pPr algn="ctr" rtl="0"/>
          <a:r>
            <a:rPr lang="en-GB" b="0" dirty="0" smtClean="0"/>
            <a:t>Document</a:t>
          </a:r>
        </a:p>
      </dgm:t>
    </dgm:pt>
    <dgm:pt modelId="{5CACDC31-9023-4904-833A-7F441AA074BB}" type="parTrans" cxnId="{0F77F9B9-E013-4AED-B8AF-382C841C0787}">
      <dgm:prSet/>
      <dgm:spPr/>
      <dgm:t>
        <a:bodyPr/>
        <a:lstStyle/>
        <a:p>
          <a:endParaRPr lang="en-GB" b="0"/>
        </a:p>
      </dgm:t>
    </dgm:pt>
    <dgm:pt modelId="{67621D7A-8FBB-48C7-A391-E345113FC65A}" type="sibTrans" cxnId="{0F77F9B9-E013-4AED-B8AF-382C841C0787}">
      <dgm:prSet/>
      <dgm:spPr/>
      <dgm:t>
        <a:bodyPr/>
        <a:lstStyle/>
        <a:p>
          <a:endParaRPr lang="en-GB" b="0"/>
        </a:p>
      </dgm:t>
    </dgm:pt>
    <dgm:pt modelId="{E6D1ECAA-1FFC-4139-BFBD-A8783FD50E94}">
      <dgm:prSet/>
      <dgm:spPr/>
      <dgm:t>
        <a:bodyPr/>
        <a:lstStyle/>
        <a:p>
          <a:pPr rtl="0"/>
          <a:r>
            <a:rPr lang="en-GB" b="0" dirty="0" smtClean="0"/>
            <a:t>File Formats</a:t>
          </a:r>
        </a:p>
      </dgm:t>
    </dgm:pt>
    <dgm:pt modelId="{AAC78502-1203-493F-8E04-9A5E07A3E9F9}" type="parTrans" cxnId="{F5959557-D15D-4DCE-B12F-DC6D61BDCE98}">
      <dgm:prSet/>
      <dgm:spPr/>
      <dgm:t>
        <a:bodyPr/>
        <a:lstStyle/>
        <a:p>
          <a:endParaRPr lang="en-GB" b="0"/>
        </a:p>
      </dgm:t>
    </dgm:pt>
    <dgm:pt modelId="{41A392DB-E65A-4F0E-8484-E4CF971D1645}" type="sibTrans" cxnId="{F5959557-D15D-4DCE-B12F-DC6D61BDCE98}">
      <dgm:prSet/>
      <dgm:spPr/>
      <dgm:t>
        <a:bodyPr/>
        <a:lstStyle/>
        <a:p>
          <a:endParaRPr lang="en-GB" b="0"/>
        </a:p>
      </dgm:t>
    </dgm:pt>
    <dgm:pt modelId="{F455B581-0C97-4FE7-8523-F4792A9CC513}">
      <dgm:prSet/>
      <dgm:spPr/>
      <dgm:t>
        <a:bodyPr/>
        <a:lstStyle/>
        <a:p>
          <a:pPr rtl="0"/>
          <a:r>
            <a:rPr lang="en-GB" b="0" dirty="0" err="1" smtClean="0"/>
            <a:t>OpenCTM</a:t>
          </a:r>
          <a:endParaRPr lang="en-GB" b="0" dirty="0" smtClean="0"/>
        </a:p>
      </dgm:t>
    </dgm:pt>
    <dgm:pt modelId="{CAC875F3-0E24-4F61-B2D1-157824EAC107}" type="parTrans" cxnId="{5FF763F7-2436-46B1-BAEA-C4A15AB580D7}">
      <dgm:prSet/>
      <dgm:spPr/>
      <dgm:t>
        <a:bodyPr/>
        <a:lstStyle/>
        <a:p>
          <a:endParaRPr lang="en-GB" b="0"/>
        </a:p>
      </dgm:t>
    </dgm:pt>
    <dgm:pt modelId="{B1317518-96FB-4952-A630-0741C3C65F21}" type="sibTrans" cxnId="{5FF763F7-2436-46B1-BAEA-C4A15AB580D7}">
      <dgm:prSet/>
      <dgm:spPr/>
      <dgm:t>
        <a:bodyPr/>
        <a:lstStyle/>
        <a:p>
          <a:endParaRPr lang="en-GB" b="0"/>
        </a:p>
      </dgm:t>
    </dgm:pt>
    <dgm:pt modelId="{006C1B4A-E802-4A7C-8FEC-CA0B08A232B4}">
      <dgm:prSet/>
      <dgm:spPr/>
      <dgm:t>
        <a:bodyPr/>
        <a:lstStyle/>
        <a:p>
          <a:pPr rtl="0"/>
          <a:r>
            <a:rPr lang="en-GB" b="0" dirty="0" err="1" smtClean="0"/>
            <a:t>Webgl</a:t>
          </a:r>
          <a:r>
            <a:rPr lang="en-GB" b="0" dirty="0" smtClean="0"/>
            <a:t>-loader</a:t>
          </a:r>
        </a:p>
      </dgm:t>
    </dgm:pt>
    <dgm:pt modelId="{8FE6B35C-AFCC-461E-8A3B-672957F92997}" type="parTrans" cxnId="{549F5F97-2517-44FD-B328-C3F387951A6E}">
      <dgm:prSet/>
      <dgm:spPr/>
      <dgm:t>
        <a:bodyPr/>
        <a:lstStyle/>
        <a:p>
          <a:endParaRPr lang="en-GB" b="0"/>
        </a:p>
      </dgm:t>
    </dgm:pt>
    <dgm:pt modelId="{EC808BFE-866C-4E45-B1DF-34DB9CA1443D}" type="sibTrans" cxnId="{549F5F97-2517-44FD-B328-C3F387951A6E}">
      <dgm:prSet/>
      <dgm:spPr/>
      <dgm:t>
        <a:bodyPr/>
        <a:lstStyle/>
        <a:p>
          <a:endParaRPr lang="en-GB" b="0"/>
        </a:p>
      </dgm:t>
    </dgm:pt>
    <dgm:pt modelId="{7F33CCE1-02E3-43B5-B81F-209EEFECBE1D}">
      <dgm:prSet/>
      <dgm:spPr/>
      <dgm:t>
        <a:bodyPr/>
        <a:lstStyle/>
        <a:p>
          <a:pPr rtl="0"/>
          <a:r>
            <a:rPr lang="en-GB" b="0" dirty="0" smtClean="0"/>
            <a:t>Image Geometry</a:t>
          </a:r>
        </a:p>
      </dgm:t>
    </dgm:pt>
    <dgm:pt modelId="{7F578641-BC0E-44DE-8CE0-5D3A19EE2FD3}" type="parTrans" cxnId="{E7798F99-0FDD-4D4C-8B56-79753280C54E}">
      <dgm:prSet/>
      <dgm:spPr/>
      <dgm:t>
        <a:bodyPr/>
        <a:lstStyle/>
        <a:p>
          <a:endParaRPr lang="en-GB" b="0"/>
        </a:p>
      </dgm:t>
    </dgm:pt>
    <dgm:pt modelId="{F0D3E24A-19FC-4A69-9DB0-10A34B4B867F}" type="sibTrans" cxnId="{E7798F99-0FDD-4D4C-8B56-79753280C54E}">
      <dgm:prSet/>
      <dgm:spPr/>
      <dgm:t>
        <a:bodyPr/>
        <a:lstStyle/>
        <a:p>
          <a:endParaRPr lang="en-GB" b="0"/>
        </a:p>
      </dgm:t>
    </dgm:pt>
    <dgm:pt modelId="{CD7B5108-7C44-40C7-A769-A1F70FEC16BC}">
      <dgm:prSet/>
      <dgm:spPr/>
      <dgm:t>
        <a:bodyPr/>
        <a:lstStyle/>
        <a:p>
          <a:pPr rtl="0"/>
          <a:r>
            <a:rPr lang="en-GB" b="0" dirty="0" smtClean="0"/>
            <a:t>SIG</a:t>
          </a:r>
        </a:p>
      </dgm:t>
    </dgm:pt>
    <dgm:pt modelId="{97D639C6-C578-4EFA-A844-A4BCB78E9377}" type="parTrans" cxnId="{B3FA4A72-262A-4929-8B35-350DBE034560}">
      <dgm:prSet/>
      <dgm:spPr/>
      <dgm:t>
        <a:bodyPr/>
        <a:lstStyle/>
        <a:p>
          <a:endParaRPr lang="en-GB" b="0"/>
        </a:p>
      </dgm:t>
    </dgm:pt>
    <dgm:pt modelId="{F4D5AAE7-A74B-4B57-901B-84AE8F277F4C}" type="sibTrans" cxnId="{B3FA4A72-262A-4929-8B35-350DBE034560}">
      <dgm:prSet/>
      <dgm:spPr/>
      <dgm:t>
        <a:bodyPr/>
        <a:lstStyle/>
        <a:p>
          <a:endParaRPr lang="en-GB" b="0"/>
        </a:p>
      </dgm:t>
    </dgm:pt>
    <dgm:pt modelId="{392553F1-EF44-4314-A576-96CA83EF1B9E}" type="pres">
      <dgm:prSet presAssocID="{8259C064-4EA9-498C-9B1F-C6288CD5154C}" presName="hierChild1" presStyleCnt="0">
        <dgm:presLayoutVars>
          <dgm:orgChart val="1"/>
          <dgm:chPref val="1"/>
          <dgm:dir/>
          <dgm:animOne val="branch"/>
          <dgm:animLvl val="lvl"/>
          <dgm:resizeHandles/>
        </dgm:presLayoutVars>
      </dgm:prSet>
      <dgm:spPr/>
      <dgm:t>
        <a:bodyPr/>
        <a:lstStyle/>
        <a:p>
          <a:endParaRPr lang="en-GB"/>
        </a:p>
      </dgm:t>
    </dgm:pt>
    <dgm:pt modelId="{E810CFF7-0E9A-4CA6-9C73-6E72690A1DDB}" type="pres">
      <dgm:prSet presAssocID="{FEA9359D-468F-47DC-93AB-BDBCA4523566}" presName="hierRoot1" presStyleCnt="0">
        <dgm:presLayoutVars>
          <dgm:hierBranch val="init"/>
        </dgm:presLayoutVars>
      </dgm:prSet>
      <dgm:spPr/>
      <dgm:t>
        <a:bodyPr/>
        <a:lstStyle/>
        <a:p>
          <a:endParaRPr lang="en-GB"/>
        </a:p>
      </dgm:t>
    </dgm:pt>
    <dgm:pt modelId="{679B0E29-54E1-422F-817E-0FAA78CDEBF4}" type="pres">
      <dgm:prSet presAssocID="{FEA9359D-468F-47DC-93AB-BDBCA4523566}" presName="rootComposite1" presStyleCnt="0"/>
      <dgm:spPr/>
      <dgm:t>
        <a:bodyPr/>
        <a:lstStyle/>
        <a:p>
          <a:endParaRPr lang="en-GB"/>
        </a:p>
      </dgm:t>
    </dgm:pt>
    <dgm:pt modelId="{43B9C5D6-A9B4-4419-A4B5-E307F4A608A2}" type="pres">
      <dgm:prSet presAssocID="{FEA9359D-468F-47DC-93AB-BDBCA4523566}" presName="rootText1" presStyleLbl="node0" presStyleIdx="0" presStyleCnt="1">
        <dgm:presLayoutVars>
          <dgm:chPref val="3"/>
        </dgm:presLayoutVars>
      </dgm:prSet>
      <dgm:spPr>
        <a:prstGeom prst="roundRect">
          <a:avLst/>
        </a:prstGeom>
      </dgm:spPr>
      <dgm:t>
        <a:bodyPr/>
        <a:lstStyle/>
        <a:p>
          <a:endParaRPr lang="en-GB"/>
        </a:p>
      </dgm:t>
    </dgm:pt>
    <dgm:pt modelId="{38124849-0576-4D9F-9ED3-22A1549C178B}" type="pres">
      <dgm:prSet presAssocID="{FEA9359D-468F-47DC-93AB-BDBCA4523566}" presName="rootConnector1" presStyleLbl="node1" presStyleIdx="0" presStyleCnt="0"/>
      <dgm:spPr/>
      <dgm:t>
        <a:bodyPr/>
        <a:lstStyle/>
        <a:p>
          <a:endParaRPr lang="en-GB"/>
        </a:p>
      </dgm:t>
    </dgm:pt>
    <dgm:pt modelId="{248E826B-28D9-4398-84E7-F7BB758A7B2D}" type="pres">
      <dgm:prSet presAssocID="{FEA9359D-468F-47DC-93AB-BDBCA4523566}" presName="hierChild2" presStyleCnt="0"/>
      <dgm:spPr/>
      <dgm:t>
        <a:bodyPr/>
        <a:lstStyle/>
        <a:p>
          <a:endParaRPr lang="en-GB"/>
        </a:p>
      </dgm:t>
    </dgm:pt>
    <dgm:pt modelId="{87D3345A-8445-4ADA-B9F9-91C428D8D650}" type="pres">
      <dgm:prSet presAssocID="{0D4A4CBD-8B24-4A2A-878D-6B890F6340D3}" presName="Name37" presStyleLbl="parChTrans1D2" presStyleIdx="0" presStyleCnt="2"/>
      <dgm:spPr/>
      <dgm:t>
        <a:bodyPr/>
        <a:lstStyle/>
        <a:p>
          <a:endParaRPr lang="en-GB"/>
        </a:p>
      </dgm:t>
    </dgm:pt>
    <dgm:pt modelId="{F312114B-4295-434C-B947-5C5A8B3A8ABF}" type="pres">
      <dgm:prSet presAssocID="{DA4873E4-1AD6-4F4C-B7CA-D94BCB5A7676}" presName="hierRoot2" presStyleCnt="0">
        <dgm:presLayoutVars>
          <dgm:hierBranch val="init"/>
        </dgm:presLayoutVars>
      </dgm:prSet>
      <dgm:spPr/>
      <dgm:t>
        <a:bodyPr/>
        <a:lstStyle/>
        <a:p>
          <a:endParaRPr lang="en-GB"/>
        </a:p>
      </dgm:t>
    </dgm:pt>
    <dgm:pt modelId="{E6F9E14A-1204-46E3-A6EE-44B37889E8B0}" type="pres">
      <dgm:prSet presAssocID="{DA4873E4-1AD6-4F4C-B7CA-D94BCB5A7676}" presName="rootComposite" presStyleCnt="0"/>
      <dgm:spPr/>
      <dgm:t>
        <a:bodyPr/>
        <a:lstStyle/>
        <a:p>
          <a:endParaRPr lang="en-GB"/>
        </a:p>
      </dgm:t>
    </dgm:pt>
    <dgm:pt modelId="{44C2B2EE-E0F3-4101-9C16-A359B6021333}" type="pres">
      <dgm:prSet presAssocID="{DA4873E4-1AD6-4F4C-B7CA-D94BCB5A7676}" presName="rootText" presStyleLbl="node2" presStyleIdx="0" presStyleCnt="2">
        <dgm:presLayoutVars>
          <dgm:chPref val="3"/>
        </dgm:presLayoutVars>
      </dgm:prSet>
      <dgm:spPr>
        <a:prstGeom prst="roundRect">
          <a:avLst/>
        </a:prstGeom>
      </dgm:spPr>
      <dgm:t>
        <a:bodyPr/>
        <a:lstStyle/>
        <a:p>
          <a:endParaRPr lang="en-GB"/>
        </a:p>
      </dgm:t>
    </dgm:pt>
    <dgm:pt modelId="{E6ED2741-3EFB-434B-AE68-70D317C33CC2}" type="pres">
      <dgm:prSet presAssocID="{DA4873E4-1AD6-4F4C-B7CA-D94BCB5A7676}" presName="rootConnector" presStyleLbl="node2" presStyleIdx="0" presStyleCnt="2"/>
      <dgm:spPr/>
      <dgm:t>
        <a:bodyPr/>
        <a:lstStyle/>
        <a:p>
          <a:endParaRPr lang="en-GB"/>
        </a:p>
      </dgm:t>
    </dgm:pt>
    <dgm:pt modelId="{152DAAF7-5D62-4751-AA28-98814F62C979}" type="pres">
      <dgm:prSet presAssocID="{DA4873E4-1AD6-4F4C-B7CA-D94BCB5A7676}" presName="hierChild4" presStyleCnt="0"/>
      <dgm:spPr/>
      <dgm:t>
        <a:bodyPr/>
        <a:lstStyle/>
        <a:p>
          <a:endParaRPr lang="en-GB"/>
        </a:p>
      </dgm:t>
    </dgm:pt>
    <dgm:pt modelId="{6ADDC8A6-2988-430A-AF73-A5BAD35047A9}" type="pres">
      <dgm:prSet presAssocID="{5CACDC31-9023-4904-833A-7F441AA074BB}" presName="Name37" presStyleLbl="parChTrans1D3" presStyleIdx="0" presStyleCnt="6"/>
      <dgm:spPr/>
      <dgm:t>
        <a:bodyPr/>
        <a:lstStyle/>
        <a:p>
          <a:endParaRPr lang="en-GB"/>
        </a:p>
      </dgm:t>
    </dgm:pt>
    <dgm:pt modelId="{475F86B5-0050-47D9-8654-CF2B8B80DB18}" type="pres">
      <dgm:prSet presAssocID="{14414A4C-3263-45D1-98E6-E4B4A3EECB9B}" presName="hierRoot2" presStyleCnt="0">
        <dgm:presLayoutVars>
          <dgm:hierBranch val="init"/>
        </dgm:presLayoutVars>
      </dgm:prSet>
      <dgm:spPr/>
      <dgm:t>
        <a:bodyPr/>
        <a:lstStyle/>
        <a:p>
          <a:endParaRPr lang="en-GB"/>
        </a:p>
      </dgm:t>
    </dgm:pt>
    <dgm:pt modelId="{019358C8-9375-4A68-8142-426D797F03B9}" type="pres">
      <dgm:prSet presAssocID="{14414A4C-3263-45D1-98E6-E4B4A3EECB9B}" presName="rootComposite" presStyleCnt="0"/>
      <dgm:spPr/>
      <dgm:t>
        <a:bodyPr/>
        <a:lstStyle/>
        <a:p>
          <a:endParaRPr lang="en-GB"/>
        </a:p>
      </dgm:t>
    </dgm:pt>
    <dgm:pt modelId="{2709C965-6598-45B6-9E76-32B50C569C36}" type="pres">
      <dgm:prSet presAssocID="{14414A4C-3263-45D1-98E6-E4B4A3EECB9B}" presName="rootText" presStyleLbl="node3" presStyleIdx="0" presStyleCnt="6">
        <dgm:presLayoutVars>
          <dgm:chPref val="3"/>
        </dgm:presLayoutVars>
      </dgm:prSet>
      <dgm:spPr>
        <a:prstGeom prst="roundRect">
          <a:avLst/>
        </a:prstGeom>
      </dgm:spPr>
      <dgm:t>
        <a:bodyPr/>
        <a:lstStyle/>
        <a:p>
          <a:endParaRPr lang="en-GB"/>
        </a:p>
      </dgm:t>
    </dgm:pt>
    <dgm:pt modelId="{6B1C3BEE-4004-4466-B360-BAC79817943C}" type="pres">
      <dgm:prSet presAssocID="{14414A4C-3263-45D1-98E6-E4B4A3EECB9B}" presName="rootConnector" presStyleLbl="node3" presStyleIdx="0" presStyleCnt="6"/>
      <dgm:spPr/>
      <dgm:t>
        <a:bodyPr/>
        <a:lstStyle/>
        <a:p>
          <a:endParaRPr lang="en-GB"/>
        </a:p>
      </dgm:t>
    </dgm:pt>
    <dgm:pt modelId="{2920094E-7E07-4808-92EE-54AA34A163ED}" type="pres">
      <dgm:prSet presAssocID="{14414A4C-3263-45D1-98E6-E4B4A3EECB9B}" presName="hierChild4" presStyleCnt="0"/>
      <dgm:spPr/>
      <dgm:t>
        <a:bodyPr/>
        <a:lstStyle/>
        <a:p>
          <a:endParaRPr lang="en-GB"/>
        </a:p>
      </dgm:t>
    </dgm:pt>
    <dgm:pt modelId="{BEF849A5-5075-48F9-8DB2-EB66487120BD}" type="pres">
      <dgm:prSet presAssocID="{2F15B655-83E4-4A8A-AC1B-88C330BA947C}" presName="Name37" presStyleLbl="parChTrans1D4" presStyleIdx="0" presStyleCnt="12"/>
      <dgm:spPr/>
      <dgm:t>
        <a:bodyPr/>
        <a:lstStyle/>
        <a:p>
          <a:endParaRPr lang="en-GB"/>
        </a:p>
      </dgm:t>
    </dgm:pt>
    <dgm:pt modelId="{BC079959-C8E7-4A66-8CAE-CCB2FEBFF67C}" type="pres">
      <dgm:prSet presAssocID="{3F4DA2D9-87D6-4104-BED2-CFCEFD8987D2}" presName="hierRoot2" presStyleCnt="0">
        <dgm:presLayoutVars>
          <dgm:hierBranch val="init"/>
        </dgm:presLayoutVars>
      </dgm:prSet>
      <dgm:spPr/>
      <dgm:t>
        <a:bodyPr/>
        <a:lstStyle/>
        <a:p>
          <a:endParaRPr lang="en-GB"/>
        </a:p>
      </dgm:t>
    </dgm:pt>
    <dgm:pt modelId="{1A9E2896-01BE-4A35-92FE-CFB1D8CE380A}" type="pres">
      <dgm:prSet presAssocID="{3F4DA2D9-87D6-4104-BED2-CFCEFD8987D2}" presName="rootComposite" presStyleCnt="0"/>
      <dgm:spPr/>
      <dgm:t>
        <a:bodyPr/>
        <a:lstStyle/>
        <a:p>
          <a:endParaRPr lang="en-GB"/>
        </a:p>
      </dgm:t>
    </dgm:pt>
    <dgm:pt modelId="{6AF93387-D39A-45BE-9E87-775C27F71220}" type="pres">
      <dgm:prSet presAssocID="{3F4DA2D9-87D6-4104-BED2-CFCEFD8987D2}" presName="rootText" presStyleLbl="node4" presStyleIdx="0" presStyleCnt="12">
        <dgm:presLayoutVars>
          <dgm:chPref val="3"/>
        </dgm:presLayoutVars>
      </dgm:prSet>
      <dgm:spPr>
        <a:prstGeom prst="roundRect">
          <a:avLst/>
        </a:prstGeom>
      </dgm:spPr>
      <dgm:t>
        <a:bodyPr/>
        <a:lstStyle/>
        <a:p>
          <a:endParaRPr lang="en-GB"/>
        </a:p>
      </dgm:t>
    </dgm:pt>
    <dgm:pt modelId="{1541B746-9AA1-45A3-82A3-A1223FFB9F3D}" type="pres">
      <dgm:prSet presAssocID="{3F4DA2D9-87D6-4104-BED2-CFCEFD8987D2}" presName="rootConnector" presStyleLbl="node4" presStyleIdx="0" presStyleCnt="12"/>
      <dgm:spPr/>
      <dgm:t>
        <a:bodyPr/>
        <a:lstStyle/>
        <a:p>
          <a:endParaRPr lang="en-GB"/>
        </a:p>
      </dgm:t>
    </dgm:pt>
    <dgm:pt modelId="{6E21369E-14C0-4DC7-B933-31B8CE72583C}" type="pres">
      <dgm:prSet presAssocID="{3F4DA2D9-87D6-4104-BED2-CFCEFD8987D2}" presName="hierChild4" presStyleCnt="0"/>
      <dgm:spPr/>
      <dgm:t>
        <a:bodyPr/>
        <a:lstStyle/>
        <a:p>
          <a:endParaRPr lang="en-GB"/>
        </a:p>
      </dgm:t>
    </dgm:pt>
    <dgm:pt modelId="{7B40BA41-60CC-401A-BD52-D395F8AB0CBE}" type="pres">
      <dgm:prSet presAssocID="{3F4DA2D9-87D6-4104-BED2-CFCEFD8987D2}" presName="hierChild5" presStyleCnt="0"/>
      <dgm:spPr/>
      <dgm:t>
        <a:bodyPr/>
        <a:lstStyle/>
        <a:p>
          <a:endParaRPr lang="en-GB"/>
        </a:p>
      </dgm:t>
    </dgm:pt>
    <dgm:pt modelId="{C02F3054-9888-4168-A9BF-C9D37DE11C8E}" type="pres">
      <dgm:prSet presAssocID="{7B828FD2-6EBB-4FA4-B8C6-D364F90E9ED2}" presName="Name37" presStyleLbl="parChTrans1D4" presStyleIdx="1" presStyleCnt="12"/>
      <dgm:spPr/>
      <dgm:t>
        <a:bodyPr/>
        <a:lstStyle/>
        <a:p>
          <a:endParaRPr lang="en-GB"/>
        </a:p>
      </dgm:t>
    </dgm:pt>
    <dgm:pt modelId="{495C4705-257F-44CE-B2A7-9C840FE0347D}" type="pres">
      <dgm:prSet presAssocID="{55161BEA-B9A6-4F08-99CA-046230736577}" presName="hierRoot2" presStyleCnt="0">
        <dgm:presLayoutVars>
          <dgm:hierBranch val="init"/>
        </dgm:presLayoutVars>
      </dgm:prSet>
      <dgm:spPr/>
      <dgm:t>
        <a:bodyPr/>
        <a:lstStyle/>
        <a:p>
          <a:endParaRPr lang="en-GB"/>
        </a:p>
      </dgm:t>
    </dgm:pt>
    <dgm:pt modelId="{6D8C7779-A247-42F6-B669-080340C84BF4}" type="pres">
      <dgm:prSet presAssocID="{55161BEA-B9A6-4F08-99CA-046230736577}" presName="rootComposite" presStyleCnt="0"/>
      <dgm:spPr/>
      <dgm:t>
        <a:bodyPr/>
        <a:lstStyle/>
        <a:p>
          <a:endParaRPr lang="en-GB"/>
        </a:p>
      </dgm:t>
    </dgm:pt>
    <dgm:pt modelId="{7806DB7D-22E6-4528-AD7A-55F96A2ECB85}" type="pres">
      <dgm:prSet presAssocID="{55161BEA-B9A6-4F08-99CA-046230736577}" presName="rootText" presStyleLbl="node4" presStyleIdx="1" presStyleCnt="12">
        <dgm:presLayoutVars>
          <dgm:chPref val="3"/>
        </dgm:presLayoutVars>
      </dgm:prSet>
      <dgm:spPr>
        <a:prstGeom prst="roundRect">
          <a:avLst/>
        </a:prstGeom>
      </dgm:spPr>
      <dgm:t>
        <a:bodyPr/>
        <a:lstStyle/>
        <a:p>
          <a:endParaRPr lang="en-GB"/>
        </a:p>
      </dgm:t>
    </dgm:pt>
    <dgm:pt modelId="{EAE9A22E-2A5E-450D-A16A-306A26326FF8}" type="pres">
      <dgm:prSet presAssocID="{55161BEA-B9A6-4F08-99CA-046230736577}" presName="rootConnector" presStyleLbl="node4" presStyleIdx="1" presStyleCnt="12"/>
      <dgm:spPr/>
      <dgm:t>
        <a:bodyPr/>
        <a:lstStyle/>
        <a:p>
          <a:endParaRPr lang="en-GB"/>
        </a:p>
      </dgm:t>
    </dgm:pt>
    <dgm:pt modelId="{BA01D426-A87A-4F8C-8387-CAAB8680C7BB}" type="pres">
      <dgm:prSet presAssocID="{55161BEA-B9A6-4F08-99CA-046230736577}" presName="hierChild4" presStyleCnt="0"/>
      <dgm:spPr/>
      <dgm:t>
        <a:bodyPr/>
        <a:lstStyle/>
        <a:p>
          <a:endParaRPr lang="en-GB"/>
        </a:p>
      </dgm:t>
    </dgm:pt>
    <dgm:pt modelId="{EF4B6A2E-57F5-4E71-A489-55BAD1EC1D46}" type="pres">
      <dgm:prSet presAssocID="{55161BEA-B9A6-4F08-99CA-046230736577}" presName="hierChild5" presStyleCnt="0"/>
      <dgm:spPr/>
      <dgm:t>
        <a:bodyPr/>
        <a:lstStyle/>
        <a:p>
          <a:endParaRPr lang="en-GB"/>
        </a:p>
      </dgm:t>
    </dgm:pt>
    <dgm:pt modelId="{5A9E950F-B506-499D-949C-EBC6837D7517}" type="pres">
      <dgm:prSet presAssocID="{14414A4C-3263-45D1-98E6-E4B4A3EECB9B}" presName="hierChild5" presStyleCnt="0"/>
      <dgm:spPr/>
      <dgm:t>
        <a:bodyPr/>
        <a:lstStyle/>
        <a:p>
          <a:endParaRPr lang="en-GB"/>
        </a:p>
      </dgm:t>
    </dgm:pt>
    <dgm:pt modelId="{CCF6BA51-7ED0-484D-BEF7-1EC9D5DB9068}" type="pres">
      <dgm:prSet presAssocID="{7BD1E97A-5D72-482D-AD4D-340919C1456F}" presName="Name37" presStyleLbl="parChTrans1D3" presStyleIdx="1" presStyleCnt="6"/>
      <dgm:spPr/>
      <dgm:t>
        <a:bodyPr/>
        <a:lstStyle/>
        <a:p>
          <a:endParaRPr lang="en-GB"/>
        </a:p>
      </dgm:t>
    </dgm:pt>
    <dgm:pt modelId="{641FD126-B7D0-44E4-BE9D-83EBBE870C13}" type="pres">
      <dgm:prSet presAssocID="{C2AAE17F-38FE-4789-BC55-83198407E687}" presName="hierRoot2" presStyleCnt="0">
        <dgm:presLayoutVars>
          <dgm:hierBranch val="init"/>
        </dgm:presLayoutVars>
      </dgm:prSet>
      <dgm:spPr/>
      <dgm:t>
        <a:bodyPr/>
        <a:lstStyle/>
        <a:p>
          <a:endParaRPr lang="en-GB"/>
        </a:p>
      </dgm:t>
    </dgm:pt>
    <dgm:pt modelId="{F3A56118-9332-4B0B-8769-A5C973E175DE}" type="pres">
      <dgm:prSet presAssocID="{C2AAE17F-38FE-4789-BC55-83198407E687}" presName="rootComposite" presStyleCnt="0"/>
      <dgm:spPr/>
      <dgm:t>
        <a:bodyPr/>
        <a:lstStyle/>
        <a:p>
          <a:endParaRPr lang="en-GB"/>
        </a:p>
      </dgm:t>
    </dgm:pt>
    <dgm:pt modelId="{BDFC5D6F-8B5E-476F-B20C-983D09F4A542}" type="pres">
      <dgm:prSet presAssocID="{C2AAE17F-38FE-4789-BC55-83198407E687}" presName="rootText" presStyleLbl="node3" presStyleIdx="1" presStyleCnt="6">
        <dgm:presLayoutVars>
          <dgm:chPref val="3"/>
        </dgm:presLayoutVars>
      </dgm:prSet>
      <dgm:spPr>
        <a:prstGeom prst="roundRect">
          <a:avLst/>
        </a:prstGeom>
      </dgm:spPr>
      <dgm:t>
        <a:bodyPr/>
        <a:lstStyle/>
        <a:p>
          <a:endParaRPr lang="en-GB"/>
        </a:p>
      </dgm:t>
    </dgm:pt>
    <dgm:pt modelId="{43F5C560-7AB4-41F6-A548-848A766AB484}" type="pres">
      <dgm:prSet presAssocID="{C2AAE17F-38FE-4789-BC55-83198407E687}" presName="rootConnector" presStyleLbl="node3" presStyleIdx="1" presStyleCnt="6"/>
      <dgm:spPr/>
      <dgm:t>
        <a:bodyPr/>
        <a:lstStyle/>
        <a:p>
          <a:endParaRPr lang="en-GB"/>
        </a:p>
      </dgm:t>
    </dgm:pt>
    <dgm:pt modelId="{FB2C548F-4E97-4493-AFA5-24192F1B5BCC}" type="pres">
      <dgm:prSet presAssocID="{C2AAE17F-38FE-4789-BC55-83198407E687}" presName="hierChild4" presStyleCnt="0"/>
      <dgm:spPr/>
      <dgm:t>
        <a:bodyPr/>
        <a:lstStyle/>
        <a:p>
          <a:endParaRPr lang="en-GB"/>
        </a:p>
      </dgm:t>
    </dgm:pt>
    <dgm:pt modelId="{000EAEFD-A83B-40C5-BE8A-6A11BAEBF9AF}" type="pres">
      <dgm:prSet presAssocID="{0084941D-8517-471C-85BE-721D3C27FC47}" presName="Name37" presStyleLbl="parChTrans1D4" presStyleIdx="2" presStyleCnt="12"/>
      <dgm:spPr/>
      <dgm:t>
        <a:bodyPr/>
        <a:lstStyle/>
        <a:p>
          <a:endParaRPr lang="en-GB"/>
        </a:p>
      </dgm:t>
    </dgm:pt>
    <dgm:pt modelId="{4D268F3F-CA4C-4F18-A7FE-A42203549928}" type="pres">
      <dgm:prSet presAssocID="{79424534-0A7B-4CC7-83B7-EF7EEB5A4766}" presName="hierRoot2" presStyleCnt="0">
        <dgm:presLayoutVars>
          <dgm:hierBranch val="init"/>
        </dgm:presLayoutVars>
      </dgm:prSet>
      <dgm:spPr/>
      <dgm:t>
        <a:bodyPr/>
        <a:lstStyle/>
        <a:p>
          <a:endParaRPr lang="en-GB"/>
        </a:p>
      </dgm:t>
    </dgm:pt>
    <dgm:pt modelId="{F4FEBFE8-6761-4CEF-AA84-9B40B824D052}" type="pres">
      <dgm:prSet presAssocID="{79424534-0A7B-4CC7-83B7-EF7EEB5A4766}" presName="rootComposite" presStyleCnt="0"/>
      <dgm:spPr/>
      <dgm:t>
        <a:bodyPr/>
        <a:lstStyle/>
        <a:p>
          <a:endParaRPr lang="en-GB"/>
        </a:p>
      </dgm:t>
    </dgm:pt>
    <dgm:pt modelId="{B95F7EB1-B8D8-412F-821B-87F1302855BC}" type="pres">
      <dgm:prSet presAssocID="{79424534-0A7B-4CC7-83B7-EF7EEB5A4766}" presName="rootText" presStyleLbl="node4" presStyleIdx="2" presStyleCnt="12">
        <dgm:presLayoutVars>
          <dgm:chPref val="3"/>
        </dgm:presLayoutVars>
      </dgm:prSet>
      <dgm:spPr>
        <a:prstGeom prst="roundRect">
          <a:avLst/>
        </a:prstGeom>
      </dgm:spPr>
      <dgm:t>
        <a:bodyPr/>
        <a:lstStyle/>
        <a:p>
          <a:endParaRPr lang="en-GB"/>
        </a:p>
      </dgm:t>
    </dgm:pt>
    <dgm:pt modelId="{15696A8A-77CB-4EA7-8642-951FE5937A8C}" type="pres">
      <dgm:prSet presAssocID="{79424534-0A7B-4CC7-83B7-EF7EEB5A4766}" presName="rootConnector" presStyleLbl="node4" presStyleIdx="2" presStyleCnt="12"/>
      <dgm:spPr/>
      <dgm:t>
        <a:bodyPr/>
        <a:lstStyle/>
        <a:p>
          <a:endParaRPr lang="en-GB"/>
        </a:p>
      </dgm:t>
    </dgm:pt>
    <dgm:pt modelId="{F12E3AFB-4DBC-41E9-8421-B4FBDA2178EF}" type="pres">
      <dgm:prSet presAssocID="{79424534-0A7B-4CC7-83B7-EF7EEB5A4766}" presName="hierChild4" presStyleCnt="0"/>
      <dgm:spPr/>
      <dgm:t>
        <a:bodyPr/>
        <a:lstStyle/>
        <a:p>
          <a:endParaRPr lang="en-GB"/>
        </a:p>
      </dgm:t>
    </dgm:pt>
    <dgm:pt modelId="{3C571C58-EB79-4686-83C3-D82051AF6A8C}" type="pres">
      <dgm:prSet presAssocID="{79424534-0A7B-4CC7-83B7-EF7EEB5A4766}" presName="hierChild5" presStyleCnt="0"/>
      <dgm:spPr/>
      <dgm:t>
        <a:bodyPr/>
        <a:lstStyle/>
        <a:p>
          <a:endParaRPr lang="en-GB"/>
        </a:p>
      </dgm:t>
    </dgm:pt>
    <dgm:pt modelId="{9439675E-FD28-4F9C-B9A0-06C905D52096}" type="pres">
      <dgm:prSet presAssocID="{473EF2AD-84E3-44FD-A7E2-28A46468A669}" presName="Name37" presStyleLbl="parChTrans1D4" presStyleIdx="3" presStyleCnt="12"/>
      <dgm:spPr/>
      <dgm:t>
        <a:bodyPr/>
        <a:lstStyle/>
        <a:p>
          <a:endParaRPr lang="en-GB"/>
        </a:p>
      </dgm:t>
    </dgm:pt>
    <dgm:pt modelId="{7F3AD5C6-9814-488D-AD6B-4EA4BA58E1EA}" type="pres">
      <dgm:prSet presAssocID="{467DB0B5-AE0D-46CB-9629-EFAB9B122820}" presName="hierRoot2" presStyleCnt="0">
        <dgm:presLayoutVars>
          <dgm:hierBranch val="init"/>
        </dgm:presLayoutVars>
      </dgm:prSet>
      <dgm:spPr/>
      <dgm:t>
        <a:bodyPr/>
        <a:lstStyle/>
        <a:p>
          <a:endParaRPr lang="en-GB"/>
        </a:p>
      </dgm:t>
    </dgm:pt>
    <dgm:pt modelId="{1C093CE2-DAA0-4D08-8490-A714A06A3C34}" type="pres">
      <dgm:prSet presAssocID="{467DB0B5-AE0D-46CB-9629-EFAB9B122820}" presName="rootComposite" presStyleCnt="0"/>
      <dgm:spPr/>
      <dgm:t>
        <a:bodyPr/>
        <a:lstStyle/>
        <a:p>
          <a:endParaRPr lang="en-GB"/>
        </a:p>
      </dgm:t>
    </dgm:pt>
    <dgm:pt modelId="{884B3303-4EB4-4A82-803E-05C68FF972C3}" type="pres">
      <dgm:prSet presAssocID="{467DB0B5-AE0D-46CB-9629-EFAB9B122820}" presName="rootText" presStyleLbl="node4" presStyleIdx="3" presStyleCnt="12">
        <dgm:presLayoutVars>
          <dgm:chPref val="3"/>
        </dgm:presLayoutVars>
      </dgm:prSet>
      <dgm:spPr>
        <a:prstGeom prst="roundRect">
          <a:avLst/>
        </a:prstGeom>
      </dgm:spPr>
      <dgm:t>
        <a:bodyPr/>
        <a:lstStyle/>
        <a:p>
          <a:endParaRPr lang="en-GB"/>
        </a:p>
      </dgm:t>
    </dgm:pt>
    <dgm:pt modelId="{CAADC404-A7CC-49AC-A928-7C0827B9DBC1}" type="pres">
      <dgm:prSet presAssocID="{467DB0B5-AE0D-46CB-9629-EFAB9B122820}" presName="rootConnector" presStyleLbl="node4" presStyleIdx="3" presStyleCnt="12"/>
      <dgm:spPr/>
      <dgm:t>
        <a:bodyPr/>
        <a:lstStyle/>
        <a:p>
          <a:endParaRPr lang="en-GB"/>
        </a:p>
      </dgm:t>
    </dgm:pt>
    <dgm:pt modelId="{78652EC8-9F02-42CA-8BA9-71D9240BC8A9}" type="pres">
      <dgm:prSet presAssocID="{467DB0B5-AE0D-46CB-9629-EFAB9B122820}" presName="hierChild4" presStyleCnt="0"/>
      <dgm:spPr/>
      <dgm:t>
        <a:bodyPr/>
        <a:lstStyle/>
        <a:p>
          <a:endParaRPr lang="en-GB"/>
        </a:p>
      </dgm:t>
    </dgm:pt>
    <dgm:pt modelId="{1C5E6588-2AD7-4707-BA73-C3002F45AD39}" type="pres">
      <dgm:prSet presAssocID="{467DB0B5-AE0D-46CB-9629-EFAB9B122820}" presName="hierChild5" presStyleCnt="0"/>
      <dgm:spPr/>
      <dgm:t>
        <a:bodyPr/>
        <a:lstStyle/>
        <a:p>
          <a:endParaRPr lang="en-GB"/>
        </a:p>
      </dgm:t>
    </dgm:pt>
    <dgm:pt modelId="{C239C9C3-0653-47C2-9B77-16ED1FF47C9C}" type="pres">
      <dgm:prSet presAssocID="{C2AAE17F-38FE-4789-BC55-83198407E687}" presName="hierChild5" presStyleCnt="0"/>
      <dgm:spPr/>
      <dgm:t>
        <a:bodyPr/>
        <a:lstStyle/>
        <a:p>
          <a:endParaRPr lang="en-GB"/>
        </a:p>
      </dgm:t>
    </dgm:pt>
    <dgm:pt modelId="{5A3D5690-552D-4C54-B07D-A7D0792F3B1F}" type="pres">
      <dgm:prSet presAssocID="{DA4873E4-1AD6-4F4C-B7CA-D94BCB5A7676}" presName="hierChild5" presStyleCnt="0"/>
      <dgm:spPr/>
      <dgm:t>
        <a:bodyPr/>
        <a:lstStyle/>
        <a:p>
          <a:endParaRPr lang="en-GB"/>
        </a:p>
      </dgm:t>
    </dgm:pt>
    <dgm:pt modelId="{12EE5C1C-B271-4913-BEA0-B19D70A624FA}" type="pres">
      <dgm:prSet presAssocID="{213B839B-F622-4771-AEC0-777D53AA4EA3}" presName="Name37" presStyleLbl="parChTrans1D2" presStyleIdx="1" presStyleCnt="2"/>
      <dgm:spPr/>
      <dgm:t>
        <a:bodyPr/>
        <a:lstStyle/>
        <a:p>
          <a:endParaRPr lang="en-GB"/>
        </a:p>
      </dgm:t>
    </dgm:pt>
    <dgm:pt modelId="{BCEBE085-47CA-4BAC-9074-40DED946D2CF}" type="pres">
      <dgm:prSet presAssocID="{D2BA5895-0D4D-46DB-99F5-F9B1221820B7}" presName="hierRoot2" presStyleCnt="0">
        <dgm:presLayoutVars>
          <dgm:hierBranch val="init"/>
        </dgm:presLayoutVars>
      </dgm:prSet>
      <dgm:spPr/>
      <dgm:t>
        <a:bodyPr/>
        <a:lstStyle/>
        <a:p>
          <a:endParaRPr lang="en-GB"/>
        </a:p>
      </dgm:t>
    </dgm:pt>
    <dgm:pt modelId="{23202BFE-0DA3-47F5-9703-B377E9C80965}" type="pres">
      <dgm:prSet presAssocID="{D2BA5895-0D4D-46DB-99F5-F9B1221820B7}" presName="rootComposite" presStyleCnt="0"/>
      <dgm:spPr/>
      <dgm:t>
        <a:bodyPr/>
        <a:lstStyle/>
        <a:p>
          <a:endParaRPr lang="en-GB"/>
        </a:p>
      </dgm:t>
    </dgm:pt>
    <dgm:pt modelId="{EB01C773-309F-491D-872A-24AC838F53C8}" type="pres">
      <dgm:prSet presAssocID="{D2BA5895-0D4D-46DB-99F5-F9B1221820B7}" presName="rootText" presStyleLbl="node2" presStyleIdx="1" presStyleCnt="2">
        <dgm:presLayoutVars>
          <dgm:chPref val="3"/>
        </dgm:presLayoutVars>
      </dgm:prSet>
      <dgm:spPr>
        <a:prstGeom prst="roundRect">
          <a:avLst/>
        </a:prstGeom>
      </dgm:spPr>
      <dgm:t>
        <a:bodyPr/>
        <a:lstStyle/>
        <a:p>
          <a:endParaRPr lang="en-GB"/>
        </a:p>
      </dgm:t>
    </dgm:pt>
    <dgm:pt modelId="{DB9AD62D-1A8A-4F8F-86A9-910AD1F04043}" type="pres">
      <dgm:prSet presAssocID="{D2BA5895-0D4D-46DB-99F5-F9B1221820B7}" presName="rootConnector" presStyleLbl="node2" presStyleIdx="1" presStyleCnt="2"/>
      <dgm:spPr/>
      <dgm:t>
        <a:bodyPr/>
        <a:lstStyle/>
        <a:p>
          <a:endParaRPr lang="en-GB"/>
        </a:p>
      </dgm:t>
    </dgm:pt>
    <dgm:pt modelId="{050FE960-D9BD-41E4-8157-B8064BC8DBBE}" type="pres">
      <dgm:prSet presAssocID="{D2BA5895-0D4D-46DB-99F5-F9B1221820B7}" presName="hierChild4" presStyleCnt="0"/>
      <dgm:spPr/>
      <dgm:t>
        <a:bodyPr/>
        <a:lstStyle/>
        <a:p>
          <a:endParaRPr lang="en-GB"/>
        </a:p>
      </dgm:t>
    </dgm:pt>
    <dgm:pt modelId="{708E615F-1C4C-4270-B098-1BC8E724FB6C}" type="pres">
      <dgm:prSet presAssocID="{FF1B8FF3-FE2A-4F0E-A2D0-0C77E2833B0B}" presName="Name37" presStyleLbl="parChTrans1D3" presStyleIdx="2" presStyleCnt="6"/>
      <dgm:spPr/>
      <dgm:t>
        <a:bodyPr/>
        <a:lstStyle/>
        <a:p>
          <a:endParaRPr lang="en-GB"/>
        </a:p>
      </dgm:t>
    </dgm:pt>
    <dgm:pt modelId="{BB87703A-D549-48C8-A32F-5AA2BF2B2E88}" type="pres">
      <dgm:prSet presAssocID="{301D61B0-16F7-4CE8-8166-AB8AC918B650}" presName="hierRoot2" presStyleCnt="0">
        <dgm:presLayoutVars>
          <dgm:hierBranch val="init"/>
        </dgm:presLayoutVars>
      </dgm:prSet>
      <dgm:spPr/>
      <dgm:t>
        <a:bodyPr/>
        <a:lstStyle/>
        <a:p>
          <a:endParaRPr lang="en-GB"/>
        </a:p>
      </dgm:t>
    </dgm:pt>
    <dgm:pt modelId="{896AE148-6EE3-492A-82BD-459FDF6FE7E8}" type="pres">
      <dgm:prSet presAssocID="{301D61B0-16F7-4CE8-8166-AB8AC918B650}" presName="rootComposite" presStyleCnt="0"/>
      <dgm:spPr/>
      <dgm:t>
        <a:bodyPr/>
        <a:lstStyle/>
        <a:p>
          <a:endParaRPr lang="en-GB"/>
        </a:p>
      </dgm:t>
    </dgm:pt>
    <dgm:pt modelId="{3432CD5E-72E2-4A29-B95C-C16CC0291D15}" type="pres">
      <dgm:prSet presAssocID="{301D61B0-16F7-4CE8-8166-AB8AC918B650}" presName="rootText" presStyleLbl="node3" presStyleIdx="2" presStyleCnt="6">
        <dgm:presLayoutVars>
          <dgm:chPref val="3"/>
        </dgm:presLayoutVars>
      </dgm:prSet>
      <dgm:spPr>
        <a:prstGeom prst="roundRect">
          <a:avLst/>
        </a:prstGeom>
      </dgm:spPr>
      <dgm:t>
        <a:bodyPr/>
        <a:lstStyle/>
        <a:p>
          <a:endParaRPr lang="en-GB"/>
        </a:p>
      </dgm:t>
    </dgm:pt>
    <dgm:pt modelId="{91ED454F-7308-41BA-8912-E437CC57F2B7}" type="pres">
      <dgm:prSet presAssocID="{301D61B0-16F7-4CE8-8166-AB8AC918B650}" presName="rootConnector" presStyleLbl="node3" presStyleIdx="2" presStyleCnt="6"/>
      <dgm:spPr/>
      <dgm:t>
        <a:bodyPr/>
        <a:lstStyle/>
        <a:p>
          <a:endParaRPr lang="en-GB"/>
        </a:p>
      </dgm:t>
    </dgm:pt>
    <dgm:pt modelId="{223FF3F3-7D31-4E57-8C9A-C342E87AB15A}" type="pres">
      <dgm:prSet presAssocID="{301D61B0-16F7-4CE8-8166-AB8AC918B650}" presName="hierChild4" presStyleCnt="0"/>
      <dgm:spPr/>
      <dgm:t>
        <a:bodyPr/>
        <a:lstStyle/>
        <a:p>
          <a:endParaRPr lang="en-GB"/>
        </a:p>
      </dgm:t>
    </dgm:pt>
    <dgm:pt modelId="{59393A65-9787-4D87-B7ED-3DE919BD1C34}" type="pres">
      <dgm:prSet presAssocID="{72D3F103-EB83-47A6-BAD4-8A447ADA4068}" presName="Name37" presStyleLbl="parChTrans1D4" presStyleIdx="4" presStyleCnt="12"/>
      <dgm:spPr/>
      <dgm:t>
        <a:bodyPr/>
        <a:lstStyle/>
        <a:p>
          <a:endParaRPr lang="en-GB"/>
        </a:p>
      </dgm:t>
    </dgm:pt>
    <dgm:pt modelId="{C5BE275A-8B48-4B15-B39F-2F95F3DC64B7}" type="pres">
      <dgm:prSet presAssocID="{0D0BCC5A-735B-4FE2-8457-E87514226CFD}" presName="hierRoot2" presStyleCnt="0">
        <dgm:presLayoutVars>
          <dgm:hierBranch val="init"/>
        </dgm:presLayoutVars>
      </dgm:prSet>
      <dgm:spPr/>
      <dgm:t>
        <a:bodyPr/>
        <a:lstStyle/>
        <a:p>
          <a:endParaRPr lang="en-GB"/>
        </a:p>
      </dgm:t>
    </dgm:pt>
    <dgm:pt modelId="{88C61DD8-7A28-4353-A238-DD310D3987B0}" type="pres">
      <dgm:prSet presAssocID="{0D0BCC5A-735B-4FE2-8457-E87514226CFD}" presName="rootComposite" presStyleCnt="0"/>
      <dgm:spPr/>
      <dgm:t>
        <a:bodyPr/>
        <a:lstStyle/>
        <a:p>
          <a:endParaRPr lang="en-GB"/>
        </a:p>
      </dgm:t>
    </dgm:pt>
    <dgm:pt modelId="{4207B791-285C-4E11-9A27-D7D4D5111FE5}" type="pres">
      <dgm:prSet presAssocID="{0D0BCC5A-735B-4FE2-8457-E87514226CFD}" presName="rootText" presStyleLbl="node4" presStyleIdx="4" presStyleCnt="12">
        <dgm:presLayoutVars>
          <dgm:chPref val="3"/>
        </dgm:presLayoutVars>
      </dgm:prSet>
      <dgm:spPr>
        <a:prstGeom prst="roundRect">
          <a:avLst/>
        </a:prstGeom>
      </dgm:spPr>
      <dgm:t>
        <a:bodyPr/>
        <a:lstStyle/>
        <a:p>
          <a:endParaRPr lang="en-GB"/>
        </a:p>
      </dgm:t>
    </dgm:pt>
    <dgm:pt modelId="{E0854FD8-F956-4726-8B79-4D5F4A927208}" type="pres">
      <dgm:prSet presAssocID="{0D0BCC5A-735B-4FE2-8457-E87514226CFD}" presName="rootConnector" presStyleLbl="node4" presStyleIdx="4" presStyleCnt="12"/>
      <dgm:spPr/>
      <dgm:t>
        <a:bodyPr/>
        <a:lstStyle/>
        <a:p>
          <a:endParaRPr lang="en-GB"/>
        </a:p>
      </dgm:t>
    </dgm:pt>
    <dgm:pt modelId="{D7C808A8-B2FD-42F7-9734-65BC9A1BEDD8}" type="pres">
      <dgm:prSet presAssocID="{0D0BCC5A-735B-4FE2-8457-E87514226CFD}" presName="hierChild4" presStyleCnt="0"/>
      <dgm:spPr/>
      <dgm:t>
        <a:bodyPr/>
        <a:lstStyle/>
        <a:p>
          <a:endParaRPr lang="en-GB"/>
        </a:p>
      </dgm:t>
    </dgm:pt>
    <dgm:pt modelId="{22A45712-1870-4E52-BD5E-70232F177BBE}" type="pres">
      <dgm:prSet presAssocID="{0D0BCC5A-735B-4FE2-8457-E87514226CFD}" presName="hierChild5" presStyleCnt="0"/>
      <dgm:spPr/>
      <dgm:t>
        <a:bodyPr/>
        <a:lstStyle/>
        <a:p>
          <a:endParaRPr lang="en-GB"/>
        </a:p>
      </dgm:t>
    </dgm:pt>
    <dgm:pt modelId="{5117EFDF-C626-4CCB-94E1-E72529DDA706}" type="pres">
      <dgm:prSet presAssocID="{301D61B0-16F7-4CE8-8166-AB8AC918B650}" presName="hierChild5" presStyleCnt="0"/>
      <dgm:spPr/>
      <dgm:t>
        <a:bodyPr/>
        <a:lstStyle/>
        <a:p>
          <a:endParaRPr lang="en-GB"/>
        </a:p>
      </dgm:t>
    </dgm:pt>
    <dgm:pt modelId="{91BE54FD-F926-4D7C-A333-FB15825E0904}" type="pres">
      <dgm:prSet presAssocID="{D1715C04-E3F2-4B2B-BFEE-236A872543AD}" presName="Name37" presStyleLbl="parChTrans1D3" presStyleIdx="3" presStyleCnt="6"/>
      <dgm:spPr/>
      <dgm:t>
        <a:bodyPr/>
        <a:lstStyle/>
        <a:p>
          <a:endParaRPr lang="en-GB"/>
        </a:p>
      </dgm:t>
    </dgm:pt>
    <dgm:pt modelId="{DFAF54E0-DF06-4C8B-8C70-3B1003C5990B}" type="pres">
      <dgm:prSet presAssocID="{50D2AD66-842A-48E2-BAB3-C7E3EDB0464A}" presName="hierRoot2" presStyleCnt="0">
        <dgm:presLayoutVars>
          <dgm:hierBranch val="init"/>
        </dgm:presLayoutVars>
      </dgm:prSet>
      <dgm:spPr/>
      <dgm:t>
        <a:bodyPr/>
        <a:lstStyle/>
        <a:p>
          <a:endParaRPr lang="en-GB"/>
        </a:p>
      </dgm:t>
    </dgm:pt>
    <dgm:pt modelId="{3EC5233C-8897-4DA1-9183-BAC7E39FBA05}" type="pres">
      <dgm:prSet presAssocID="{50D2AD66-842A-48E2-BAB3-C7E3EDB0464A}" presName="rootComposite" presStyleCnt="0"/>
      <dgm:spPr/>
      <dgm:t>
        <a:bodyPr/>
        <a:lstStyle/>
        <a:p>
          <a:endParaRPr lang="en-GB"/>
        </a:p>
      </dgm:t>
    </dgm:pt>
    <dgm:pt modelId="{E307C405-CD22-4261-A933-E4E5768DA3E6}" type="pres">
      <dgm:prSet presAssocID="{50D2AD66-842A-48E2-BAB3-C7E3EDB0464A}" presName="rootText" presStyleLbl="node3" presStyleIdx="3" presStyleCnt="6">
        <dgm:presLayoutVars>
          <dgm:chPref val="3"/>
        </dgm:presLayoutVars>
      </dgm:prSet>
      <dgm:spPr>
        <a:prstGeom prst="roundRect">
          <a:avLst/>
        </a:prstGeom>
      </dgm:spPr>
      <dgm:t>
        <a:bodyPr/>
        <a:lstStyle/>
        <a:p>
          <a:endParaRPr lang="en-GB"/>
        </a:p>
      </dgm:t>
    </dgm:pt>
    <dgm:pt modelId="{874B73E1-7AE3-4C06-93C2-4FEAFD4062A8}" type="pres">
      <dgm:prSet presAssocID="{50D2AD66-842A-48E2-BAB3-C7E3EDB0464A}" presName="rootConnector" presStyleLbl="node3" presStyleIdx="3" presStyleCnt="6"/>
      <dgm:spPr/>
      <dgm:t>
        <a:bodyPr/>
        <a:lstStyle/>
        <a:p>
          <a:endParaRPr lang="en-GB"/>
        </a:p>
      </dgm:t>
    </dgm:pt>
    <dgm:pt modelId="{F843EEC7-8608-4BCB-9411-66EB4E9C347C}" type="pres">
      <dgm:prSet presAssocID="{50D2AD66-842A-48E2-BAB3-C7E3EDB0464A}" presName="hierChild4" presStyleCnt="0"/>
      <dgm:spPr/>
      <dgm:t>
        <a:bodyPr/>
        <a:lstStyle/>
        <a:p>
          <a:endParaRPr lang="en-GB"/>
        </a:p>
      </dgm:t>
    </dgm:pt>
    <dgm:pt modelId="{816680F7-3D97-4E96-A6E2-383308833B91}" type="pres">
      <dgm:prSet presAssocID="{6F571CDF-B0BC-4B0A-B852-D6A339BCE4A0}" presName="Name37" presStyleLbl="parChTrans1D4" presStyleIdx="5" presStyleCnt="12"/>
      <dgm:spPr/>
      <dgm:t>
        <a:bodyPr/>
        <a:lstStyle/>
        <a:p>
          <a:endParaRPr lang="en-GB"/>
        </a:p>
      </dgm:t>
    </dgm:pt>
    <dgm:pt modelId="{B6745A6F-9041-4AEC-B34A-E05F5932B900}" type="pres">
      <dgm:prSet presAssocID="{260D01C6-F694-496B-B81B-43874622320D}" presName="hierRoot2" presStyleCnt="0">
        <dgm:presLayoutVars>
          <dgm:hierBranch val="init"/>
        </dgm:presLayoutVars>
      </dgm:prSet>
      <dgm:spPr/>
      <dgm:t>
        <a:bodyPr/>
        <a:lstStyle/>
        <a:p>
          <a:endParaRPr lang="en-GB"/>
        </a:p>
      </dgm:t>
    </dgm:pt>
    <dgm:pt modelId="{5CF2D858-7099-4796-886B-82AE08537FAB}" type="pres">
      <dgm:prSet presAssocID="{260D01C6-F694-496B-B81B-43874622320D}" presName="rootComposite" presStyleCnt="0"/>
      <dgm:spPr/>
      <dgm:t>
        <a:bodyPr/>
        <a:lstStyle/>
        <a:p>
          <a:endParaRPr lang="en-GB"/>
        </a:p>
      </dgm:t>
    </dgm:pt>
    <dgm:pt modelId="{455CB4F7-75B3-46D0-BAC5-46302407CEB7}" type="pres">
      <dgm:prSet presAssocID="{260D01C6-F694-496B-B81B-43874622320D}" presName="rootText" presStyleLbl="node4" presStyleIdx="5" presStyleCnt="12">
        <dgm:presLayoutVars>
          <dgm:chPref val="3"/>
        </dgm:presLayoutVars>
      </dgm:prSet>
      <dgm:spPr>
        <a:prstGeom prst="roundRect">
          <a:avLst/>
        </a:prstGeom>
      </dgm:spPr>
      <dgm:t>
        <a:bodyPr/>
        <a:lstStyle/>
        <a:p>
          <a:endParaRPr lang="en-GB"/>
        </a:p>
      </dgm:t>
    </dgm:pt>
    <dgm:pt modelId="{7706B87B-992A-4DCF-9355-188D09F7F55A}" type="pres">
      <dgm:prSet presAssocID="{260D01C6-F694-496B-B81B-43874622320D}" presName="rootConnector" presStyleLbl="node4" presStyleIdx="5" presStyleCnt="12"/>
      <dgm:spPr/>
      <dgm:t>
        <a:bodyPr/>
        <a:lstStyle/>
        <a:p>
          <a:endParaRPr lang="en-GB"/>
        </a:p>
      </dgm:t>
    </dgm:pt>
    <dgm:pt modelId="{DCFDEE22-E87E-482F-874E-3A18C34974B3}" type="pres">
      <dgm:prSet presAssocID="{260D01C6-F694-496B-B81B-43874622320D}" presName="hierChild4" presStyleCnt="0"/>
      <dgm:spPr/>
      <dgm:t>
        <a:bodyPr/>
        <a:lstStyle/>
        <a:p>
          <a:endParaRPr lang="en-GB"/>
        </a:p>
      </dgm:t>
    </dgm:pt>
    <dgm:pt modelId="{B7F6E60C-6275-489E-BDA3-9C51E70DB0CF}" type="pres">
      <dgm:prSet presAssocID="{260D01C6-F694-496B-B81B-43874622320D}" presName="hierChild5" presStyleCnt="0"/>
      <dgm:spPr/>
      <dgm:t>
        <a:bodyPr/>
        <a:lstStyle/>
        <a:p>
          <a:endParaRPr lang="en-GB"/>
        </a:p>
      </dgm:t>
    </dgm:pt>
    <dgm:pt modelId="{5AF9CCF6-3988-4792-A63B-BDE290A9A1FF}" type="pres">
      <dgm:prSet presAssocID="{B9C8A6DC-3451-4FBB-93BE-E1C76708653B}" presName="Name37" presStyleLbl="parChTrans1D4" presStyleIdx="6" presStyleCnt="12"/>
      <dgm:spPr/>
      <dgm:t>
        <a:bodyPr/>
        <a:lstStyle/>
        <a:p>
          <a:endParaRPr lang="en-GB"/>
        </a:p>
      </dgm:t>
    </dgm:pt>
    <dgm:pt modelId="{2B8F155C-2B8A-48F1-9326-B069C77A0600}" type="pres">
      <dgm:prSet presAssocID="{27C516E5-88AA-45BC-918A-7D2C99FE5584}" presName="hierRoot2" presStyleCnt="0">
        <dgm:presLayoutVars>
          <dgm:hierBranch val="init"/>
        </dgm:presLayoutVars>
      </dgm:prSet>
      <dgm:spPr/>
      <dgm:t>
        <a:bodyPr/>
        <a:lstStyle/>
        <a:p>
          <a:endParaRPr lang="en-GB"/>
        </a:p>
      </dgm:t>
    </dgm:pt>
    <dgm:pt modelId="{9FC5BF54-D192-4AFF-95BA-82039D226B4F}" type="pres">
      <dgm:prSet presAssocID="{27C516E5-88AA-45BC-918A-7D2C99FE5584}" presName="rootComposite" presStyleCnt="0"/>
      <dgm:spPr/>
      <dgm:t>
        <a:bodyPr/>
        <a:lstStyle/>
        <a:p>
          <a:endParaRPr lang="en-GB"/>
        </a:p>
      </dgm:t>
    </dgm:pt>
    <dgm:pt modelId="{22664E62-0759-42E9-8155-490D335A08EA}" type="pres">
      <dgm:prSet presAssocID="{27C516E5-88AA-45BC-918A-7D2C99FE5584}" presName="rootText" presStyleLbl="node4" presStyleIdx="6" presStyleCnt="12">
        <dgm:presLayoutVars>
          <dgm:chPref val="3"/>
        </dgm:presLayoutVars>
      </dgm:prSet>
      <dgm:spPr>
        <a:prstGeom prst="roundRect">
          <a:avLst/>
        </a:prstGeom>
      </dgm:spPr>
      <dgm:t>
        <a:bodyPr/>
        <a:lstStyle/>
        <a:p>
          <a:endParaRPr lang="en-GB"/>
        </a:p>
      </dgm:t>
    </dgm:pt>
    <dgm:pt modelId="{9C77A3AF-623C-47FA-973D-54A949EDAC2A}" type="pres">
      <dgm:prSet presAssocID="{27C516E5-88AA-45BC-918A-7D2C99FE5584}" presName="rootConnector" presStyleLbl="node4" presStyleIdx="6" presStyleCnt="12"/>
      <dgm:spPr/>
      <dgm:t>
        <a:bodyPr/>
        <a:lstStyle/>
        <a:p>
          <a:endParaRPr lang="en-GB"/>
        </a:p>
      </dgm:t>
    </dgm:pt>
    <dgm:pt modelId="{E04E479A-1919-4EA4-8013-6EA9F8645FC4}" type="pres">
      <dgm:prSet presAssocID="{27C516E5-88AA-45BC-918A-7D2C99FE5584}" presName="hierChild4" presStyleCnt="0"/>
      <dgm:spPr/>
      <dgm:t>
        <a:bodyPr/>
        <a:lstStyle/>
        <a:p>
          <a:endParaRPr lang="en-GB"/>
        </a:p>
      </dgm:t>
    </dgm:pt>
    <dgm:pt modelId="{67761C34-A570-4726-AE86-8C2118D56C99}" type="pres">
      <dgm:prSet presAssocID="{27C516E5-88AA-45BC-918A-7D2C99FE5584}" presName="hierChild5" presStyleCnt="0"/>
      <dgm:spPr/>
      <dgm:t>
        <a:bodyPr/>
        <a:lstStyle/>
        <a:p>
          <a:endParaRPr lang="en-GB"/>
        </a:p>
      </dgm:t>
    </dgm:pt>
    <dgm:pt modelId="{6D72C4D8-58D7-4703-A400-91FF5B40D455}" type="pres">
      <dgm:prSet presAssocID="{DC411071-6BBB-4169-878F-4B2697E77F12}" presName="Name37" presStyleLbl="parChTrans1D4" presStyleIdx="7" presStyleCnt="12"/>
      <dgm:spPr/>
      <dgm:t>
        <a:bodyPr/>
        <a:lstStyle/>
        <a:p>
          <a:endParaRPr lang="en-GB"/>
        </a:p>
      </dgm:t>
    </dgm:pt>
    <dgm:pt modelId="{07FE3952-4D08-458D-97F0-B09203ED06B9}" type="pres">
      <dgm:prSet presAssocID="{E5674726-A89B-4709-9A17-3B2523683CFC}" presName="hierRoot2" presStyleCnt="0">
        <dgm:presLayoutVars>
          <dgm:hierBranch val="init"/>
        </dgm:presLayoutVars>
      </dgm:prSet>
      <dgm:spPr/>
      <dgm:t>
        <a:bodyPr/>
        <a:lstStyle/>
        <a:p>
          <a:endParaRPr lang="en-GB"/>
        </a:p>
      </dgm:t>
    </dgm:pt>
    <dgm:pt modelId="{9A84D8E4-9E46-4F04-9559-F7D68567646F}" type="pres">
      <dgm:prSet presAssocID="{E5674726-A89B-4709-9A17-3B2523683CFC}" presName="rootComposite" presStyleCnt="0"/>
      <dgm:spPr/>
      <dgm:t>
        <a:bodyPr/>
        <a:lstStyle/>
        <a:p>
          <a:endParaRPr lang="en-GB"/>
        </a:p>
      </dgm:t>
    </dgm:pt>
    <dgm:pt modelId="{29A11181-7FA4-4520-AE59-8AD7524ACBFF}" type="pres">
      <dgm:prSet presAssocID="{E5674726-A89B-4709-9A17-3B2523683CFC}" presName="rootText" presStyleLbl="node4" presStyleIdx="7" presStyleCnt="12">
        <dgm:presLayoutVars>
          <dgm:chPref val="3"/>
        </dgm:presLayoutVars>
      </dgm:prSet>
      <dgm:spPr>
        <a:prstGeom prst="roundRect">
          <a:avLst/>
        </a:prstGeom>
      </dgm:spPr>
      <dgm:t>
        <a:bodyPr/>
        <a:lstStyle/>
        <a:p>
          <a:endParaRPr lang="en-GB"/>
        </a:p>
      </dgm:t>
    </dgm:pt>
    <dgm:pt modelId="{C26C7C6A-6CC2-4B66-8640-4D736EF85E95}" type="pres">
      <dgm:prSet presAssocID="{E5674726-A89B-4709-9A17-3B2523683CFC}" presName="rootConnector" presStyleLbl="node4" presStyleIdx="7" presStyleCnt="12"/>
      <dgm:spPr/>
      <dgm:t>
        <a:bodyPr/>
        <a:lstStyle/>
        <a:p>
          <a:endParaRPr lang="en-GB"/>
        </a:p>
      </dgm:t>
    </dgm:pt>
    <dgm:pt modelId="{72CEE0F8-4528-4800-AC3B-EE616FE98556}" type="pres">
      <dgm:prSet presAssocID="{E5674726-A89B-4709-9A17-3B2523683CFC}" presName="hierChild4" presStyleCnt="0"/>
      <dgm:spPr/>
      <dgm:t>
        <a:bodyPr/>
        <a:lstStyle/>
        <a:p>
          <a:endParaRPr lang="en-GB"/>
        </a:p>
      </dgm:t>
    </dgm:pt>
    <dgm:pt modelId="{74DFF4FC-A496-417B-8EE0-FC8DFDED5F5C}" type="pres">
      <dgm:prSet presAssocID="{E5674726-A89B-4709-9A17-3B2523683CFC}" presName="hierChild5" presStyleCnt="0"/>
      <dgm:spPr/>
      <dgm:t>
        <a:bodyPr/>
        <a:lstStyle/>
        <a:p>
          <a:endParaRPr lang="en-GB"/>
        </a:p>
      </dgm:t>
    </dgm:pt>
    <dgm:pt modelId="{06775CD8-7779-484C-B365-9FAE2C1B30CF}" type="pres">
      <dgm:prSet presAssocID="{50D2AD66-842A-48E2-BAB3-C7E3EDB0464A}" presName="hierChild5" presStyleCnt="0"/>
      <dgm:spPr/>
      <dgm:t>
        <a:bodyPr/>
        <a:lstStyle/>
        <a:p>
          <a:endParaRPr lang="en-GB"/>
        </a:p>
      </dgm:t>
    </dgm:pt>
    <dgm:pt modelId="{98D860A9-52BB-47DA-B021-31D7CF28B647}" type="pres">
      <dgm:prSet presAssocID="{4AECC207-3D99-46F0-9D77-73E988720302}" presName="Name37" presStyleLbl="parChTrans1D3" presStyleIdx="4" presStyleCnt="6"/>
      <dgm:spPr/>
      <dgm:t>
        <a:bodyPr/>
        <a:lstStyle/>
        <a:p>
          <a:endParaRPr lang="en-GB"/>
        </a:p>
      </dgm:t>
    </dgm:pt>
    <dgm:pt modelId="{901A8080-92BE-4B34-BCE9-AF2361849EFF}" type="pres">
      <dgm:prSet presAssocID="{432F0D77-100D-4CEF-93AE-28ABC0D963CD}" presName="hierRoot2" presStyleCnt="0">
        <dgm:presLayoutVars>
          <dgm:hierBranch val="init"/>
        </dgm:presLayoutVars>
      </dgm:prSet>
      <dgm:spPr/>
      <dgm:t>
        <a:bodyPr/>
        <a:lstStyle/>
        <a:p>
          <a:endParaRPr lang="en-GB"/>
        </a:p>
      </dgm:t>
    </dgm:pt>
    <dgm:pt modelId="{6AE9369C-8840-4F1F-A3E5-513FD5BE59E4}" type="pres">
      <dgm:prSet presAssocID="{432F0D77-100D-4CEF-93AE-28ABC0D963CD}" presName="rootComposite" presStyleCnt="0"/>
      <dgm:spPr/>
      <dgm:t>
        <a:bodyPr/>
        <a:lstStyle/>
        <a:p>
          <a:endParaRPr lang="en-GB"/>
        </a:p>
      </dgm:t>
    </dgm:pt>
    <dgm:pt modelId="{FB2D3F89-BB52-4DC5-9572-E5A6E1DF8802}" type="pres">
      <dgm:prSet presAssocID="{432F0D77-100D-4CEF-93AE-28ABC0D963CD}" presName="rootText" presStyleLbl="node3" presStyleIdx="4" presStyleCnt="6">
        <dgm:presLayoutVars>
          <dgm:chPref val="3"/>
        </dgm:presLayoutVars>
      </dgm:prSet>
      <dgm:spPr>
        <a:prstGeom prst="roundRect">
          <a:avLst/>
        </a:prstGeom>
      </dgm:spPr>
      <dgm:t>
        <a:bodyPr/>
        <a:lstStyle/>
        <a:p>
          <a:endParaRPr lang="en-GB"/>
        </a:p>
      </dgm:t>
    </dgm:pt>
    <dgm:pt modelId="{F8C506D4-9465-472C-909D-38C96ECF0DBE}" type="pres">
      <dgm:prSet presAssocID="{432F0D77-100D-4CEF-93AE-28ABC0D963CD}" presName="rootConnector" presStyleLbl="node3" presStyleIdx="4" presStyleCnt="6"/>
      <dgm:spPr/>
      <dgm:t>
        <a:bodyPr/>
        <a:lstStyle/>
        <a:p>
          <a:endParaRPr lang="en-GB"/>
        </a:p>
      </dgm:t>
    </dgm:pt>
    <dgm:pt modelId="{C20C5120-FB1F-433D-A3A8-4DE688950FD0}" type="pres">
      <dgm:prSet presAssocID="{432F0D77-100D-4CEF-93AE-28ABC0D963CD}" presName="hierChild4" presStyleCnt="0"/>
      <dgm:spPr/>
      <dgm:t>
        <a:bodyPr/>
        <a:lstStyle/>
        <a:p>
          <a:endParaRPr lang="en-GB"/>
        </a:p>
      </dgm:t>
    </dgm:pt>
    <dgm:pt modelId="{78313F42-4CAF-442F-A1E7-CBBB7CDE9E71}" type="pres">
      <dgm:prSet presAssocID="{AAC78502-1203-493F-8E04-9A5E07A3E9F9}" presName="Name37" presStyleLbl="parChTrans1D4" presStyleIdx="8" presStyleCnt="12"/>
      <dgm:spPr/>
      <dgm:t>
        <a:bodyPr/>
        <a:lstStyle/>
        <a:p>
          <a:endParaRPr lang="en-GB"/>
        </a:p>
      </dgm:t>
    </dgm:pt>
    <dgm:pt modelId="{D781547F-B53C-40E7-BBFC-C873F6999A2D}" type="pres">
      <dgm:prSet presAssocID="{E6D1ECAA-1FFC-4139-BFBD-A8783FD50E94}" presName="hierRoot2" presStyleCnt="0">
        <dgm:presLayoutVars>
          <dgm:hierBranch val="init"/>
        </dgm:presLayoutVars>
      </dgm:prSet>
      <dgm:spPr/>
      <dgm:t>
        <a:bodyPr/>
        <a:lstStyle/>
        <a:p>
          <a:endParaRPr lang="en-GB"/>
        </a:p>
      </dgm:t>
    </dgm:pt>
    <dgm:pt modelId="{C15886C6-575B-4532-A1EA-2378F3D0115F}" type="pres">
      <dgm:prSet presAssocID="{E6D1ECAA-1FFC-4139-BFBD-A8783FD50E94}" presName="rootComposite" presStyleCnt="0"/>
      <dgm:spPr/>
      <dgm:t>
        <a:bodyPr/>
        <a:lstStyle/>
        <a:p>
          <a:endParaRPr lang="en-GB"/>
        </a:p>
      </dgm:t>
    </dgm:pt>
    <dgm:pt modelId="{CF97A38B-58E1-4CBC-A698-2A1B6C5915AE}" type="pres">
      <dgm:prSet presAssocID="{E6D1ECAA-1FFC-4139-BFBD-A8783FD50E94}" presName="rootText" presStyleLbl="node4" presStyleIdx="8" presStyleCnt="12">
        <dgm:presLayoutVars>
          <dgm:chPref val="3"/>
        </dgm:presLayoutVars>
      </dgm:prSet>
      <dgm:spPr>
        <a:prstGeom prst="roundRect">
          <a:avLst/>
        </a:prstGeom>
      </dgm:spPr>
      <dgm:t>
        <a:bodyPr/>
        <a:lstStyle/>
        <a:p>
          <a:endParaRPr lang="en-GB"/>
        </a:p>
      </dgm:t>
    </dgm:pt>
    <dgm:pt modelId="{888800E5-5FD2-4B32-886E-8763827B6AB9}" type="pres">
      <dgm:prSet presAssocID="{E6D1ECAA-1FFC-4139-BFBD-A8783FD50E94}" presName="rootConnector" presStyleLbl="node4" presStyleIdx="8" presStyleCnt="12"/>
      <dgm:spPr/>
      <dgm:t>
        <a:bodyPr/>
        <a:lstStyle/>
        <a:p>
          <a:endParaRPr lang="en-GB"/>
        </a:p>
      </dgm:t>
    </dgm:pt>
    <dgm:pt modelId="{79E04AEB-5DDC-47B5-B635-CB621887CEC9}" type="pres">
      <dgm:prSet presAssocID="{E6D1ECAA-1FFC-4139-BFBD-A8783FD50E94}" presName="hierChild4" presStyleCnt="0"/>
      <dgm:spPr/>
      <dgm:t>
        <a:bodyPr/>
        <a:lstStyle/>
        <a:p>
          <a:endParaRPr lang="en-GB"/>
        </a:p>
      </dgm:t>
    </dgm:pt>
    <dgm:pt modelId="{98D60927-F6A2-4365-B7F4-7AF44F955C11}" type="pres">
      <dgm:prSet presAssocID="{E6D1ECAA-1FFC-4139-BFBD-A8783FD50E94}" presName="hierChild5" presStyleCnt="0"/>
      <dgm:spPr/>
      <dgm:t>
        <a:bodyPr/>
        <a:lstStyle/>
        <a:p>
          <a:endParaRPr lang="en-GB"/>
        </a:p>
      </dgm:t>
    </dgm:pt>
    <dgm:pt modelId="{F3E160AD-D052-40FD-8C47-CC8C6AD3BDDF}" type="pres">
      <dgm:prSet presAssocID="{CAC875F3-0E24-4F61-B2D1-157824EAC107}" presName="Name37" presStyleLbl="parChTrans1D4" presStyleIdx="9" presStyleCnt="12"/>
      <dgm:spPr/>
      <dgm:t>
        <a:bodyPr/>
        <a:lstStyle/>
        <a:p>
          <a:endParaRPr lang="en-GB"/>
        </a:p>
      </dgm:t>
    </dgm:pt>
    <dgm:pt modelId="{482C8946-6107-4D7F-B6F1-8EC40D5E4B23}" type="pres">
      <dgm:prSet presAssocID="{F455B581-0C97-4FE7-8523-F4792A9CC513}" presName="hierRoot2" presStyleCnt="0">
        <dgm:presLayoutVars>
          <dgm:hierBranch val="init"/>
        </dgm:presLayoutVars>
      </dgm:prSet>
      <dgm:spPr/>
      <dgm:t>
        <a:bodyPr/>
        <a:lstStyle/>
        <a:p>
          <a:endParaRPr lang="en-GB"/>
        </a:p>
      </dgm:t>
    </dgm:pt>
    <dgm:pt modelId="{3C942590-DDE5-44D1-9FD7-822BF483BFCD}" type="pres">
      <dgm:prSet presAssocID="{F455B581-0C97-4FE7-8523-F4792A9CC513}" presName="rootComposite" presStyleCnt="0"/>
      <dgm:spPr/>
      <dgm:t>
        <a:bodyPr/>
        <a:lstStyle/>
        <a:p>
          <a:endParaRPr lang="en-GB"/>
        </a:p>
      </dgm:t>
    </dgm:pt>
    <dgm:pt modelId="{1040E615-1CE8-4046-9604-A64A013043B0}" type="pres">
      <dgm:prSet presAssocID="{F455B581-0C97-4FE7-8523-F4792A9CC513}" presName="rootText" presStyleLbl="node4" presStyleIdx="9" presStyleCnt="12">
        <dgm:presLayoutVars>
          <dgm:chPref val="3"/>
        </dgm:presLayoutVars>
      </dgm:prSet>
      <dgm:spPr>
        <a:prstGeom prst="roundRect">
          <a:avLst/>
        </a:prstGeom>
      </dgm:spPr>
      <dgm:t>
        <a:bodyPr/>
        <a:lstStyle/>
        <a:p>
          <a:endParaRPr lang="en-GB"/>
        </a:p>
      </dgm:t>
    </dgm:pt>
    <dgm:pt modelId="{77768023-BA06-4884-847B-00252A33E1D2}" type="pres">
      <dgm:prSet presAssocID="{F455B581-0C97-4FE7-8523-F4792A9CC513}" presName="rootConnector" presStyleLbl="node4" presStyleIdx="9" presStyleCnt="12"/>
      <dgm:spPr/>
      <dgm:t>
        <a:bodyPr/>
        <a:lstStyle/>
        <a:p>
          <a:endParaRPr lang="en-GB"/>
        </a:p>
      </dgm:t>
    </dgm:pt>
    <dgm:pt modelId="{F48F9194-4D1A-4C7A-9548-5BFA7717B494}" type="pres">
      <dgm:prSet presAssocID="{F455B581-0C97-4FE7-8523-F4792A9CC513}" presName="hierChild4" presStyleCnt="0"/>
      <dgm:spPr/>
      <dgm:t>
        <a:bodyPr/>
        <a:lstStyle/>
        <a:p>
          <a:endParaRPr lang="en-GB"/>
        </a:p>
      </dgm:t>
    </dgm:pt>
    <dgm:pt modelId="{CB9BAC74-E204-4479-B621-E8B937086BF9}" type="pres">
      <dgm:prSet presAssocID="{F455B581-0C97-4FE7-8523-F4792A9CC513}" presName="hierChild5" presStyleCnt="0"/>
      <dgm:spPr/>
      <dgm:t>
        <a:bodyPr/>
        <a:lstStyle/>
        <a:p>
          <a:endParaRPr lang="en-GB"/>
        </a:p>
      </dgm:t>
    </dgm:pt>
    <dgm:pt modelId="{46044D37-FF17-472D-8F34-9182556F6EC6}" type="pres">
      <dgm:prSet presAssocID="{8FE6B35C-AFCC-461E-8A3B-672957F92997}" presName="Name37" presStyleLbl="parChTrans1D4" presStyleIdx="10" presStyleCnt="12"/>
      <dgm:spPr/>
      <dgm:t>
        <a:bodyPr/>
        <a:lstStyle/>
        <a:p>
          <a:endParaRPr lang="en-GB"/>
        </a:p>
      </dgm:t>
    </dgm:pt>
    <dgm:pt modelId="{0E244AD5-4D42-4992-AD85-4D360B7B573F}" type="pres">
      <dgm:prSet presAssocID="{006C1B4A-E802-4A7C-8FEC-CA0B08A232B4}" presName="hierRoot2" presStyleCnt="0">
        <dgm:presLayoutVars>
          <dgm:hierBranch val="init"/>
        </dgm:presLayoutVars>
      </dgm:prSet>
      <dgm:spPr/>
      <dgm:t>
        <a:bodyPr/>
        <a:lstStyle/>
        <a:p>
          <a:endParaRPr lang="en-GB"/>
        </a:p>
      </dgm:t>
    </dgm:pt>
    <dgm:pt modelId="{10D17463-5BAB-4F68-A193-77BA4C0E26E8}" type="pres">
      <dgm:prSet presAssocID="{006C1B4A-E802-4A7C-8FEC-CA0B08A232B4}" presName="rootComposite" presStyleCnt="0"/>
      <dgm:spPr/>
      <dgm:t>
        <a:bodyPr/>
        <a:lstStyle/>
        <a:p>
          <a:endParaRPr lang="en-GB"/>
        </a:p>
      </dgm:t>
    </dgm:pt>
    <dgm:pt modelId="{0D0123A2-9E59-4A0D-A524-16F06ACF08AB}" type="pres">
      <dgm:prSet presAssocID="{006C1B4A-E802-4A7C-8FEC-CA0B08A232B4}" presName="rootText" presStyleLbl="node4" presStyleIdx="10" presStyleCnt="12">
        <dgm:presLayoutVars>
          <dgm:chPref val="3"/>
        </dgm:presLayoutVars>
      </dgm:prSet>
      <dgm:spPr>
        <a:prstGeom prst="roundRect">
          <a:avLst/>
        </a:prstGeom>
      </dgm:spPr>
      <dgm:t>
        <a:bodyPr/>
        <a:lstStyle/>
        <a:p>
          <a:endParaRPr lang="en-GB"/>
        </a:p>
      </dgm:t>
    </dgm:pt>
    <dgm:pt modelId="{97C64457-D0DA-4E18-B4B8-E53F2B9E7514}" type="pres">
      <dgm:prSet presAssocID="{006C1B4A-E802-4A7C-8FEC-CA0B08A232B4}" presName="rootConnector" presStyleLbl="node4" presStyleIdx="10" presStyleCnt="12"/>
      <dgm:spPr/>
      <dgm:t>
        <a:bodyPr/>
        <a:lstStyle/>
        <a:p>
          <a:endParaRPr lang="en-GB"/>
        </a:p>
      </dgm:t>
    </dgm:pt>
    <dgm:pt modelId="{644DDEFB-4573-4231-B1F7-05695591A44C}" type="pres">
      <dgm:prSet presAssocID="{006C1B4A-E802-4A7C-8FEC-CA0B08A232B4}" presName="hierChild4" presStyleCnt="0"/>
      <dgm:spPr/>
      <dgm:t>
        <a:bodyPr/>
        <a:lstStyle/>
        <a:p>
          <a:endParaRPr lang="en-GB"/>
        </a:p>
      </dgm:t>
    </dgm:pt>
    <dgm:pt modelId="{730503F2-3DB6-4549-986E-EB1E61A57D69}" type="pres">
      <dgm:prSet presAssocID="{006C1B4A-E802-4A7C-8FEC-CA0B08A232B4}" presName="hierChild5" presStyleCnt="0"/>
      <dgm:spPr/>
      <dgm:t>
        <a:bodyPr/>
        <a:lstStyle/>
        <a:p>
          <a:endParaRPr lang="en-GB"/>
        </a:p>
      </dgm:t>
    </dgm:pt>
    <dgm:pt modelId="{3842D309-A271-4FD3-90F1-753419BC68F2}" type="pres">
      <dgm:prSet presAssocID="{432F0D77-100D-4CEF-93AE-28ABC0D963CD}" presName="hierChild5" presStyleCnt="0"/>
      <dgm:spPr/>
      <dgm:t>
        <a:bodyPr/>
        <a:lstStyle/>
        <a:p>
          <a:endParaRPr lang="en-GB"/>
        </a:p>
      </dgm:t>
    </dgm:pt>
    <dgm:pt modelId="{17F74D59-F1AC-4CEA-A421-D216C9825F2F}" type="pres">
      <dgm:prSet presAssocID="{7F578641-BC0E-44DE-8CE0-5D3A19EE2FD3}" presName="Name37" presStyleLbl="parChTrans1D3" presStyleIdx="5" presStyleCnt="6"/>
      <dgm:spPr/>
      <dgm:t>
        <a:bodyPr/>
        <a:lstStyle/>
        <a:p>
          <a:endParaRPr lang="en-GB"/>
        </a:p>
      </dgm:t>
    </dgm:pt>
    <dgm:pt modelId="{0C522DBF-408A-40A0-A4AA-761AD4E53EF3}" type="pres">
      <dgm:prSet presAssocID="{7F33CCE1-02E3-43B5-B81F-209EEFECBE1D}" presName="hierRoot2" presStyleCnt="0">
        <dgm:presLayoutVars>
          <dgm:hierBranch val="init"/>
        </dgm:presLayoutVars>
      </dgm:prSet>
      <dgm:spPr/>
      <dgm:t>
        <a:bodyPr/>
        <a:lstStyle/>
        <a:p>
          <a:endParaRPr lang="en-GB"/>
        </a:p>
      </dgm:t>
    </dgm:pt>
    <dgm:pt modelId="{F881DE30-BA5D-44A7-BC87-A6D4FF2DABDC}" type="pres">
      <dgm:prSet presAssocID="{7F33CCE1-02E3-43B5-B81F-209EEFECBE1D}" presName="rootComposite" presStyleCnt="0"/>
      <dgm:spPr/>
      <dgm:t>
        <a:bodyPr/>
        <a:lstStyle/>
        <a:p>
          <a:endParaRPr lang="en-GB"/>
        </a:p>
      </dgm:t>
    </dgm:pt>
    <dgm:pt modelId="{F3A5F2E8-B4CE-4153-906A-60D1F7A29094}" type="pres">
      <dgm:prSet presAssocID="{7F33CCE1-02E3-43B5-B81F-209EEFECBE1D}" presName="rootText" presStyleLbl="node3" presStyleIdx="5" presStyleCnt="6">
        <dgm:presLayoutVars>
          <dgm:chPref val="3"/>
        </dgm:presLayoutVars>
      </dgm:prSet>
      <dgm:spPr>
        <a:prstGeom prst="roundRect">
          <a:avLst/>
        </a:prstGeom>
      </dgm:spPr>
      <dgm:t>
        <a:bodyPr/>
        <a:lstStyle/>
        <a:p>
          <a:endParaRPr lang="en-GB"/>
        </a:p>
      </dgm:t>
    </dgm:pt>
    <dgm:pt modelId="{A8FD9207-0809-4A0D-8D5A-72A02E9F14C1}" type="pres">
      <dgm:prSet presAssocID="{7F33CCE1-02E3-43B5-B81F-209EEFECBE1D}" presName="rootConnector" presStyleLbl="node3" presStyleIdx="5" presStyleCnt="6"/>
      <dgm:spPr/>
      <dgm:t>
        <a:bodyPr/>
        <a:lstStyle/>
        <a:p>
          <a:endParaRPr lang="en-GB"/>
        </a:p>
      </dgm:t>
    </dgm:pt>
    <dgm:pt modelId="{CE0A36C5-6796-4BF5-9790-CFD39C53DFB5}" type="pres">
      <dgm:prSet presAssocID="{7F33CCE1-02E3-43B5-B81F-209EEFECBE1D}" presName="hierChild4" presStyleCnt="0"/>
      <dgm:spPr/>
      <dgm:t>
        <a:bodyPr/>
        <a:lstStyle/>
        <a:p>
          <a:endParaRPr lang="en-GB"/>
        </a:p>
      </dgm:t>
    </dgm:pt>
    <dgm:pt modelId="{4C191038-5557-43D8-8815-30ABA67EC743}" type="pres">
      <dgm:prSet presAssocID="{97D639C6-C578-4EFA-A844-A4BCB78E9377}" presName="Name37" presStyleLbl="parChTrans1D4" presStyleIdx="11" presStyleCnt="12"/>
      <dgm:spPr/>
      <dgm:t>
        <a:bodyPr/>
        <a:lstStyle/>
        <a:p>
          <a:endParaRPr lang="en-GB"/>
        </a:p>
      </dgm:t>
    </dgm:pt>
    <dgm:pt modelId="{1808BE6C-83BD-45BE-9D4B-B4FEF9671A8C}" type="pres">
      <dgm:prSet presAssocID="{CD7B5108-7C44-40C7-A769-A1F70FEC16BC}" presName="hierRoot2" presStyleCnt="0">
        <dgm:presLayoutVars>
          <dgm:hierBranch val="init"/>
        </dgm:presLayoutVars>
      </dgm:prSet>
      <dgm:spPr/>
      <dgm:t>
        <a:bodyPr/>
        <a:lstStyle/>
        <a:p>
          <a:endParaRPr lang="en-GB"/>
        </a:p>
      </dgm:t>
    </dgm:pt>
    <dgm:pt modelId="{34CFD0FA-229A-4C4B-B9CB-F7477CF901C4}" type="pres">
      <dgm:prSet presAssocID="{CD7B5108-7C44-40C7-A769-A1F70FEC16BC}" presName="rootComposite" presStyleCnt="0"/>
      <dgm:spPr/>
      <dgm:t>
        <a:bodyPr/>
        <a:lstStyle/>
        <a:p>
          <a:endParaRPr lang="en-GB"/>
        </a:p>
      </dgm:t>
    </dgm:pt>
    <dgm:pt modelId="{D0F2E80B-C175-4A55-B606-5AFAA7E4B2A0}" type="pres">
      <dgm:prSet presAssocID="{CD7B5108-7C44-40C7-A769-A1F70FEC16BC}" presName="rootText" presStyleLbl="node4" presStyleIdx="11" presStyleCnt="12">
        <dgm:presLayoutVars>
          <dgm:chPref val="3"/>
        </dgm:presLayoutVars>
      </dgm:prSet>
      <dgm:spPr>
        <a:prstGeom prst="roundRect">
          <a:avLst/>
        </a:prstGeom>
      </dgm:spPr>
      <dgm:t>
        <a:bodyPr/>
        <a:lstStyle/>
        <a:p>
          <a:endParaRPr lang="en-GB"/>
        </a:p>
      </dgm:t>
    </dgm:pt>
    <dgm:pt modelId="{D2C7CD65-AD91-4450-9B8B-F0F2AC0B3B42}" type="pres">
      <dgm:prSet presAssocID="{CD7B5108-7C44-40C7-A769-A1F70FEC16BC}" presName="rootConnector" presStyleLbl="node4" presStyleIdx="11" presStyleCnt="12"/>
      <dgm:spPr/>
      <dgm:t>
        <a:bodyPr/>
        <a:lstStyle/>
        <a:p>
          <a:endParaRPr lang="en-GB"/>
        </a:p>
      </dgm:t>
    </dgm:pt>
    <dgm:pt modelId="{562CCC59-F059-49CF-A25D-95B7D033596D}" type="pres">
      <dgm:prSet presAssocID="{CD7B5108-7C44-40C7-A769-A1F70FEC16BC}" presName="hierChild4" presStyleCnt="0"/>
      <dgm:spPr/>
      <dgm:t>
        <a:bodyPr/>
        <a:lstStyle/>
        <a:p>
          <a:endParaRPr lang="en-GB"/>
        </a:p>
      </dgm:t>
    </dgm:pt>
    <dgm:pt modelId="{208ADCA8-AABA-46BB-A355-BCDCF630645A}" type="pres">
      <dgm:prSet presAssocID="{CD7B5108-7C44-40C7-A769-A1F70FEC16BC}" presName="hierChild5" presStyleCnt="0"/>
      <dgm:spPr/>
      <dgm:t>
        <a:bodyPr/>
        <a:lstStyle/>
        <a:p>
          <a:endParaRPr lang="en-GB"/>
        </a:p>
      </dgm:t>
    </dgm:pt>
    <dgm:pt modelId="{B56B5C21-2AEE-4241-9431-B503E763490B}" type="pres">
      <dgm:prSet presAssocID="{7F33CCE1-02E3-43B5-B81F-209EEFECBE1D}" presName="hierChild5" presStyleCnt="0"/>
      <dgm:spPr/>
      <dgm:t>
        <a:bodyPr/>
        <a:lstStyle/>
        <a:p>
          <a:endParaRPr lang="en-GB"/>
        </a:p>
      </dgm:t>
    </dgm:pt>
    <dgm:pt modelId="{71AD93CB-A9E6-4FC5-940C-68AE134BAB29}" type="pres">
      <dgm:prSet presAssocID="{D2BA5895-0D4D-46DB-99F5-F9B1221820B7}" presName="hierChild5" presStyleCnt="0"/>
      <dgm:spPr/>
      <dgm:t>
        <a:bodyPr/>
        <a:lstStyle/>
        <a:p>
          <a:endParaRPr lang="en-GB"/>
        </a:p>
      </dgm:t>
    </dgm:pt>
    <dgm:pt modelId="{CA649610-2F93-4977-8376-E77D9118AC38}" type="pres">
      <dgm:prSet presAssocID="{FEA9359D-468F-47DC-93AB-BDBCA4523566}" presName="hierChild3" presStyleCnt="0"/>
      <dgm:spPr/>
      <dgm:t>
        <a:bodyPr/>
        <a:lstStyle/>
        <a:p>
          <a:endParaRPr lang="en-GB"/>
        </a:p>
      </dgm:t>
    </dgm:pt>
  </dgm:ptLst>
  <dgm:cxnLst>
    <dgm:cxn modelId="{C4A098E0-CAB3-4217-9128-D0FADC52D6F0}" type="presOf" srcId="{B9C8A6DC-3451-4FBB-93BE-E1C76708653B}" destId="{5AF9CCF6-3988-4792-A63B-BDE290A9A1FF}" srcOrd="0" destOrd="0" presId="urn:microsoft.com/office/officeart/2005/8/layout/orgChart1"/>
    <dgm:cxn modelId="{D06BB9A8-ABF9-43CC-AF9A-59DC6CF51B6C}" srcId="{50D2AD66-842A-48E2-BAB3-C7E3EDB0464A}" destId="{E5674726-A89B-4709-9A17-3B2523683CFC}" srcOrd="2" destOrd="0" parTransId="{DC411071-6BBB-4169-878F-4B2697E77F12}" sibTransId="{68773189-ADE6-4DBB-938D-6B0925BE772A}"/>
    <dgm:cxn modelId="{CB2FC145-2CBB-4864-95E7-F1A96B58AB8B}" type="presOf" srcId="{D2BA5895-0D4D-46DB-99F5-F9B1221820B7}" destId="{DB9AD62D-1A8A-4F8F-86A9-910AD1F04043}" srcOrd="1" destOrd="0" presId="urn:microsoft.com/office/officeart/2005/8/layout/orgChart1"/>
    <dgm:cxn modelId="{5DED6DD7-37C0-4D2A-AAB3-490287339994}" type="presOf" srcId="{79424534-0A7B-4CC7-83B7-EF7EEB5A4766}" destId="{15696A8A-77CB-4EA7-8642-951FE5937A8C}" srcOrd="1" destOrd="0" presId="urn:microsoft.com/office/officeart/2005/8/layout/orgChart1"/>
    <dgm:cxn modelId="{2FB19F64-9CDA-4089-8477-4C7D57D90516}" type="presOf" srcId="{14414A4C-3263-45D1-98E6-E4B4A3EECB9B}" destId="{2709C965-6598-45B6-9E76-32B50C569C36}" srcOrd="0" destOrd="0" presId="urn:microsoft.com/office/officeart/2005/8/layout/orgChart1"/>
    <dgm:cxn modelId="{40860C53-C443-499B-82B8-987C7AEDD0F7}" type="presOf" srcId="{DC411071-6BBB-4169-878F-4B2697E77F12}" destId="{6D72C4D8-58D7-4703-A400-91FF5B40D455}" srcOrd="0" destOrd="0" presId="urn:microsoft.com/office/officeart/2005/8/layout/orgChart1"/>
    <dgm:cxn modelId="{2D14CF81-0EA9-435E-A33A-25FFE3852B28}" type="presOf" srcId="{6F571CDF-B0BC-4B0A-B852-D6A339BCE4A0}" destId="{816680F7-3D97-4E96-A6E2-383308833B91}" srcOrd="0" destOrd="0" presId="urn:microsoft.com/office/officeart/2005/8/layout/orgChart1"/>
    <dgm:cxn modelId="{E68DED25-676A-4DEE-9CB1-D7D6B7B00249}" type="presOf" srcId="{FF1B8FF3-FE2A-4F0E-A2D0-0C77E2833B0B}" destId="{708E615F-1C4C-4270-B098-1BC8E724FB6C}" srcOrd="0" destOrd="0" presId="urn:microsoft.com/office/officeart/2005/8/layout/orgChart1"/>
    <dgm:cxn modelId="{FBBAB861-EA37-43DF-A6C0-D22EB77B01D8}" type="presOf" srcId="{DA4873E4-1AD6-4F4C-B7CA-D94BCB5A7676}" destId="{44C2B2EE-E0F3-4101-9C16-A359B6021333}" srcOrd="0" destOrd="0" presId="urn:microsoft.com/office/officeart/2005/8/layout/orgChart1"/>
    <dgm:cxn modelId="{C8AD8AC1-DF1E-4D1C-804A-28B8EE31C6B8}" type="presOf" srcId="{C2AAE17F-38FE-4789-BC55-83198407E687}" destId="{43F5C560-7AB4-41F6-A548-848A766AB484}" srcOrd="1" destOrd="0" presId="urn:microsoft.com/office/officeart/2005/8/layout/orgChart1"/>
    <dgm:cxn modelId="{0F77F9B9-E013-4AED-B8AF-382C841C0787}" srcId="{DA4873E4-1AD6-4F4C-B7CA-D94BCB5A7676}" destId="{14414A4C-3263-45D1-98E6-E4B4A3EECB9B}" srcOrd="0" destOrd="0" parTransId="{5CACDC31-9023-4904-833A-7F441AA074BB}" sibTransId="{67621D7A-8FBB-48C7-A391-E345113FC65A}"/>
    <dgm:cxn modelId="{DB420967-A923-4264-9A16-A354337C6551}" type="presOf" srcId="{260D01C6-F694-496B-B81B-43874622320D}" destId="{455CB4F7-75B3-46D0-BAC5-46302407CEB7}" srcOrd="0" destOrd="0" presId="urn:microsoft.com/office/officeart/2005/8/layout/orgChart1"/>
    <dgm:cxn modelId="{C8095323-7B60-4F29-863D-1FEFED6636B6}" type="presOf" srcId="{7F33CCE1-02E3-43B5-B81F-209EEFECBE1D}" destId="{A8FD9207-0809-4A0D-8D5A-72A02E9F14C1}" srcOrd="1" destOrd="0" presId="urn:microsoft.com/office/officeart/2005/8/layout/orgChart1"/>
    <dgm:cxn modelId="{E1E5181A-04C8-4825-8470-CB3395820179}" type="presOf" srcId="{72D3F103-EB83-47A6-BAD4-8A447ADA4068}" destId="{59393A65-9787-4D87-B7ED-3DE919BD1C34}" srcOrd="0" destOrd="0" presId="urn:microsoft.com/office/officeart/2005/8/layout/orgChart1"/>
    <dgm:cxn modelId="{8EFEF247-2B01-4615-B803-ADD4C5403758}" type="presOf" srcId="{CD7B5108-7C44-40C7-A769-A1F70FEC16BC}" destId="{D2C7CD65-AD91-4450-9B8B-F0F2AC0B3B42}" srcOrd="1" destOrd="0" presId="urn:microsoft.com/office/officeart/2005/8/layout/orgChart1"/>
    <dgm:cxn modelId="{549F5F97-2517-44FD-B328-C3F387951A6E}" srcId="{432F0D77-100D-4CEF-93AE-28ABC0D963CD}" destId="{006C1B4A-E802-4A7C-8FEC-CA0B08A232B4}" srcOrd="2" destOrd="0" parTransId="{8FE6B35C-AFCC-461E-8A3B-672957F92997}" sibTransId="{EC808BFE-866C-4E45-B1DF-34DB9CA1443D}"/>
    <dgm:cxn modelId="{5B40FD42-64CE-4A2B-A2A4-91BC86451F29}" type="presOf" srcId="{0D4A4CBD-8B24-4A2A-878D-6B890F6340D3}" destId="{87D3345A-8445-4ADA-B9F9-91C428D8D650}" srcOrd="0" destOrd="0" presId="urn:microsoft.com/office/officeart/2005/8/layout/orgChart1"/>
    <dgm:cxn modelId="{3410D884-CB62-4FE7-B2C7-964927F2219A}" srcId="{301D61B0-16F7-4CE8-8166-AB8AC918B650}" destId="{0D0BCC5A-735B-4FE2-8457-E87514226CFD}" srcOrd="0" destOrd="0" parTransId="{72D3F103-EB83-47A6-BAD4-8A447ADA4068}" sibTransId="{D4AA4007-D374-4402-94F3-427880073B66}"/>
    <dgm:cxn modelId="{7BAF11F9-9E89-4969-8EEE-21B5B4167056}" srcId="{8259C064-4EA9-498C-9B1F-C6288CD5154C}" destId="{FEA9359D-468F-47DC-93AB-BDBCA4523566}" srcOrd="0" destOrd="0" parTransId="{FBD1BBBE-42F9-4351-8D4E-01C9B846816F}" sibTransId="{EDE4F176-D29E-4D3C-90DA-58775875B7CD}"/>
    <dgm:cxn modelId="{A650AD30-07EA-4AEF-A199-442CF45154F3}" type="presOf" srcId="{8259C064-4EA9-498C-9B1F-C6288CD5154C}" destId="{392553F1-EF44-4314-A576-96CA83EF1B9E}" srcOrd="0" destOrd="0" presId="urn:microsoft.com/office/officeart/2005/8/layout/orgChart1"/>
    <dgm:cxn modelId="{E3256870-10AB-4C66-99D3-C3E53DE480D0}" srcId="{50D2AD66-842A-48E2-BAB3-C7E3EDB0464A}" destId="{27C516E5-88AA-45BC-918A-7D2C99FE5584}" srcOrd="1" destOrd="0" parTransId="{B9C8A6DC-3451-4FBB-93BE-E1C76708653B}" sibTransId="{C107C2BD-9F5B-47D1-9C63-0FF6072F88E1}"/>
    <dgm:cxn modelId="{FA0E7823-94CB-4848-8B7B-2EB30E0D1AA6}" srcId="{50D2AD66-842A-48E2-BAB3-C7E3EDB0464A}" destId="{260D01C6-F694-496B-B81B-43874622320D}" srcOrd="0" destOrd="0" parTransId="{6F571CDF-B0BC-4B0A-B852-D6A339BCE4A0}" sibTransId="{0CFE7EEE-B1FE-4FC8-853A-08773822EC4C}"/>
    <dgm:cxn modelId="{E58569FA-6CCA-4EB6-B995-8163E83363E5}" type="presOf" srcId="{260D01C6-F694-496B-B81B-43874622320D}" destId="{7706B87B-992A-4DCF-9355-188D09F7F55A}" srcOrd="1" destOrd="0" presId="urn:microsoft.com/office/officeart/2005/8/layout/orgChart1"/>
    <dgm:cxn modelId="{EC73D652-6639-4004-BA2E-840C63F8390C}" type="presOf" srcId="{FEA9359D-468F-47DC-93AB-BDBCA4523566}" destId="{38124849-0576-4D9F-9ED3-22A1549C178B}" srcOrd="1" destOrd="0" presId="urn:microsoft.com/office/officeart/2005/8/layout/orgChart1"/>
    <dgm:cxn modelId="{86272306-9C13-4775-94D7-C9E62D030539}" srcId="{C2AAE17F-38FE-4789-BC55-83198407E687}" destId="{467DB0B5-AE0D-46CB-9629-EFAB9B122820}" srcOrd="1" destOrd="0" parTransId="{473EF2AD-84E3-44FD-A7E2-28A46468A669}" sibTransId="{A2B89983-8828-4524-8072-F50C63BB8B1B}"/>
    <dgm:cxn modelId="{0D34F935-964D-422F-9A3B-9EA312BA8411}" type="presOf" srcId="{55161BEA-B9A6-4F08-99CA-046230736577}" destId="{EAE9A22E-2A5E-450D-A16A-306A26326FF8}" srcOrd="1" destOrd="0" presId="urn:microsoft.com/office/officeart/2005/8/layout/orgChart1"/>
    <dgm:cxn modelId="{3FBBD289-308B-4E71-A979-83C88DD03D0D}" srcId="{14414A4C-3263-45D1-98E6-E4B4A3EECB9B}" destId="{55161BEA-B9A6-4F08-99CA-046230736577}" srcOrd="1" destOrd="0" parTransId="{7B828FD2-6EBB-4FA4-B8C6-D364F90E9ED2}" sibTransId="{5753A7EA-BCB9-4073-BDB0-2A735392104A}"/>
    <dgm:cxn modelId="{9B0DF053-26B4-402B-B02F-D2F8EFEF9BC6}" srcId="{DA4873E4-1AD6-4F4C-B7CA-D94BCB5A7676}" destId="{C2AAE17F-38FE-4789-BC55-83198407E687}" srcOrd="1" destOrd="0" parTransId="{7BD1E97A-5D72-482D-AD4D-340919C1456F}" sibTransId="{9629F998-8A42-4904-BF9F-362C70AC14A6}"/>
    <dgm:cxn modelId="{C156C183-840C-4A75-8786-BF64E7FACB02}" type="presOf" srcId="{CD7B5108-7C44-40C7-A769-A1F70FEC16BC}" destId="{D0F2E80B-C175-4A55-B606-5AFAA7E4B2A0}" srcOrd="0" destOrd="0" presId="urn:microsoft.com/office/officeart/2005/8/layout/orgChart1"/>
    <dgm:cxn modelId="{01D28C4B-1008-42E4-9550-931945EFCE69}" srcId="{FEA9359D-468F-47DC-93AB-BDBCA4523566}" destId="{DA4873E4-1AD6-4F4C-B7CA-D94BCB5A7676}" srcOrd="0" destOrd="0" parTransId="{0D4A4CBD-8B24-4A2A-878D-6B890F6340D3}" sibTransId="{200A3163-89EC-4D0B-A2E7-1E2C945CB8E7}"/>
    <dgm:cxn modelId="{52E52D4B-F3A2-4FED-AE43-F3489091B47B}" type="presOf" srcId="{301D61B0-16F7-4CE8-8166-AB8AC918B650}" destId="{3432CD5E-72E2-4A29-B95C-C16CC0291D15}" srcOrd="0" destOrd="0" presId="urn:microsoft.com/office/officeart/2005/8/layout/orgChart1"/>
    <dgm:cxn modelId="{0F1D6730-D532-4DE7-8F25-465A3481327C}" srcId="{D2BA5895-0D4D-46DB-99F5-F9B1221820B7}" destId="{301D61B0-16F7-4CE8-8166-AB8AC918B650}" srcOrd="0" destOrd="0" parTransId="{FF1B8FF3-FE2A-4F0E-A2D0-0C77E2833B0B}" sibTransId="{CACC72AE-2B60-4987-893B-7B143E4A07DA}"/>
    <dgm:cxn modelId="{BA9A881E-2CED-4687-901F-98220B33179D}" type="presOf" srcId="{7B828FD2-6EBB-4FA4-B8C6-D364F90E9ED2}" destId="{C02F3054-9888-4168-A9BF-C9D37DE11C8E}" srcOrd="0" destOrd="0" presId="urn:microsoft.com/office/officeart/2005/8/layout/orgChart1"/>
    <dgm:cxn modelId="{C7CB696A-CD04-442D-8EBC-89F16249837E}" srcId="{FEA9359D-468F-47DC-93AB-BDBCA4523566}" destId="{D2BA5895-0D4D-46DB-99F5-F9B1221820B7}" srcOrd="1" destOrd="0" parTransId="{213B839B-F622-4771-AEC0-777D53AA4EA3}" sibTransId="{321D6602-D552-4EBA-A671-FB5FB7B4117C}"/>
    <dgm:cxn modelId="{CA36308C-CA12-4AE8-9F39-D13C5F58F278}" type="presOf" srcId="{2F15B655-83E4-4A8A-AC1B-88C330BA947C}" destId="{BEF849A5-5075-48F9-8DB2-EB66487120BD}" srcOrd="0" destOrd="0" presId="urn:microsoft.com/office/officeart/2005/8/layout/orgChart1"/>
    <dgm:cxn modelId="{891F8D9A-B36E-4FA7-BBD4-DFD45AF999D8}" type="presOf" srcId="{C2AAE17F-38FE-4789-BC55-83198407E687}" destId="{BDFC5D6F-8B5E-476F-B20C-983D09F4A542}" srcOrd="0" destOrd="0" presId="urn:microsoft.com/office/officeart/2005/8/layout/orgChart1"/>
    <dgm:cxn modelId="{98245807-5797-44A0-A0AF-5631E7C5E410}" type="presOf" srcId="{F455B581-0C97-4FE7-8523-F4792A9CC513}" destId="{1040E615-1CE8-4046-9604-A64A013043B0}" srcOrd="0" destOrd="0" presId="urn:microsoft.com/office/officeart/2005/8/layout/orgChart1"/>
    <dgm:cxn modelId="{C42573E8-8229-4615-BC98-2DB5CEDEFD58}" type="presOf" srcId="{27C516E5-88AA-45BC-918A-7D2C99FE5584}" destId="{9C77A3AF-623C-47FA-973D-54A949EDAC2A}" srcOrd="1" destOrd="0" presId="urn:microsoft.com/office/officeart/2005/8/layout/orgChart1"/>
    <dgm:cxn modelId="{EEC42829-4083-4D61-898D-BC153FA6D1FE}" srcId="{D2BA5895-0D4D-46DB-99F5-F9B1221820B7}" destId="{432F0D77-100D-4CEF-93AE-28ABC0D963CD}" srcOrd="2" destOrd="0" parTransId="{4AECC207-3D99-46F0-9D77-73E988720302}" sibTransId="{57EC24DF-5C8B-4387-87B3-EFACAFFF70E1}"/>
    <dgm:cxn modelId="{5FF763F7-2436-46B1-BAEA-C4A15AB580D7}" srcId="{432F0D77-100D-4CEF-93AE-28ABC0D963CD}" destId="{F455B581-0C97-4FE7-8523-F4792A9CC513}" srcOrd="1" destOrd="0" parTransId="{CAC875F3-0E24-4F61-B2D1-157824EAC107}" sibTransId="{B1317518-96FB-4952-A630-0741C3C65F21}"/>
    <dgm:cxn modelId="{0F6C3069-3E29-4873-AB85-270636D7C02D}" type="presOf" srcId="{8FE6B35C-AFCC-461E-8A3B-672957F92997}" destId="{46044D37-FF17-472D-8F34-9182556F6EC6}" srcOrd="0" destOrd="0" presId="urn:microsoft.com/office/officeart/2005/8/layout/orgChart1"/>
    <dgm:cxn modelId="{6FDD5C28-017C-4B2B-86B7-05943A9C9ABA}" type="presOf" srcId="{006C1B4A-E802-4A7C-8FEC-CA0B08A232B4}" destId="{0D0123A2-9E59-4A0D-A524-16F06ACF08AB}" srcOrd="0" destOrd="0" presId="urn:microsoft.com/office/officeart/2005/8/layout/orgChart1"/>
    <dgm:cxn modelId="{4A4D7F28-5232-4E69-81DE-9D2AFF7BB4AE}" type="presOf" srcId="{7F33CCE1-02E3-43B5-B81F-209EEFECBE1D}" destId="{F3A5F2E8-B4CE-4153-906A-60D1F7A29094}" srcOrd="0" destOrd="0" presId="urn:microsoft.com/office/officeart/2005/8/layout/orgChart1"/>
    <dgm:cxn modelId="{BEA2BC8B-87BF-4BBF-8A50-33DF052B0C0F}" type="presOf" srcId="{006C1B4A-E802-4A7C-8FEC-CA0B08A232B4}" destId="{97C64457-D0DA-4E18-B4B8-E53F2B9E7514}" srcOrd="1" destOrd="0" presId="urn:microsoft.com/office/officeart/2005/8/layout/orgChart1"/>
    <dgm:cxn modelId="{58541286-FEF6-4224-8AE5-3A0AA565093B}" type="presOf" srcId="{50D2AD66-842A-48E2-BAB3-C7E3EDB0464A}" destId="{E307C405-CD22-4261-A933-E4E5768DA3E6}" srcOrd="0" destOrd="0" presId="urn:microsoft.com/office/officeart/2005/8/layout/orgChart1"/>
    <dgm:cxn modelId="{B1FC4732-97C5-49B5-AE4B-A536B8B95E5F}" type="presOf" srcId="{E5674726-A89B-4709-9A17-3B2523683CFC}" destId="{29A11181-7FA4-4520-AE59-8AD7524ACBFF}" srcOrd="0" destOrd="0" presId="urn:microsoft.com/office/officeart/2005/8/layout/orgChart1"/>
    <dgm:cxn modelId="{6F3E9E59-0806-4864-AC0C-F5EA35AC6CFB}" type="presOf" srcId="{0084941D-8517-471C-85BE-721D3C27FC47}" destId="{000EAEFD-A83B-40C5-BE8A-6A11BAEBF9AF}" srcOrd="0" destOrd="0" presId="urn:microsoft.com/office/officeart/2005/8/layout/orgChart1"/>
    <dgm:cxn modelId="{A5F58132-E3A3-4D74-A25F-8F95F97E6E35}" type="presOf" srcId="{97D639C6-C578-4EFA-A844-A4BCB78E9377}" destId="{4C191038-5557-43D8-8815-30ABA67EC743}" srcOrd="0" destOrd="0" presId="urn:microsoft.com/office/officeart/2005/8/layout/orgChart1"/>
    <dgm:cxn modelId="{242CF53D-F6C6-4EEE-B623-734FB62CA8C0}" type="presOf" srcId="{5CACDC31-9023-4904-833A-7F441AA074BB}" destId="{6ADDC8A6-2988-430A-AF73-A5BAD35047A9}" srcOrd="0" destOrd="0" presId="urn:microsoft.com/office/officeart/2005/8/layout/orgChart1"/>
    <dgm:cxn modelId="{1D25F2BB-E14F-4145-9FBD-030358B153E0}" type="presOf" srcId="{3F4DA2D9-87D6-4104-BED2-CFCEFD8987D2}" destId="{6AF93387-D39A-45BE-9E87-775C27F71220}" srcOrd="0" destOrd="0" presId="urn:microsoft.com/office/officeart/2005/8/layout/orgChart1"/>
    <dgm:cxn modelId="{34014E53-06B0-4C1E-BCF4-AE07B364A8B1}" srcId="{14414A4C-3263-45D1-98E6-E4B4A3EECB9B}" destId="{3F4DA2D9-87D6-4104-BED2-CFCEFD8987D2}" srcOrd="0" destOrd="0" parTransId="{2F15B655-83E4-4A8A-AC1B-88C330BA947C}" sibTransId="{A17A9936-4E1B-4803-9055-D655905CE3D8}"/>
    <dgm:cxn modelId="{ED18701A-BAE2-4236-BABE-D1F63352BB64}" type="presOf" srcId="{432F0D77-100D-4CEF-93AE-28ABC0D963CD}" destId="{FB2D3F89-BB52-4DC5-9572-E5A6E1DF8802}" srcOrd="0" destOrd="0" presId="urn:microsoft.com/office/officeart/2005/8/layout/orgChart1"/>
    <dgm:cxn modelId="{4BA5C239-BD8F-4DB4-9C8D-242BFBE3A7D3}" type="presOf" srcId="{F455B581-0C97-4FE7-8523-F4792A9CC513}" destId="{77768023-BA06-4884-847B-00252A33E1D2}" srcOrd="1" destOrd="0" presId="urn:microsoft.com/office/officeart/2005/8/layout/orgChart1"/>
    <dgm:cxn modelId="{A5F605B7-3DDD-40EC-ACE1-A036D4AA6DFA}" type="presOf" srcId="{55161BEA-B9A6-4F08-99CA-046230736577}" destId="{7806DB7D-22E6-4528-AD7A-55F96A2ECB85}" srcOrd="0" destOrd="0" presId="urn:microsoft.com/office/officeart/2005/8/layout/orgChart1"/>
    <dgm:cxn modelId="{8709AE3F-A2BA-46A7-8A4C-B6AE2F158F80}" type="presOf" srcId="{AAC78502-1203-493F-8E04-9A5E07A3E9F9}" destId="{78313F42-4CAF-442F-A1E7-CBBB7CDE9E71}" srcOrd="0" destOrd="0" presId="urn:microsoft.com/office/officeart/2005/8/layout/orgChart1"/>
    <dgm:cxn modelId="{8E6E761E-D996-4BE4-AD96-7ABC231B0B2E}" type="presOf" srcId="{7BD1E97A-5D72-482D-AD4D-340919C1456F}" destId="{CCF6BA51-7ED0-484D-BEF7-1EC9D5DB9068}" srcOrd="0" destOrd="0" presId="urn:microsoft.com/office/officeart/2005/8/layout/orgChart1"/>
    <dgm:cxn modelId="{046AB414-2810-4A2B-8ED4-74E883A0E41A}" type="presOf" srcId="{D2BA5895-0D4D-46DB-99F5-F9B1221820B7}" destId="{EB01C773-309F-491D-872A-24AC838F53C8}" srcOrd="0" destOrd="0" presId="urn:microsoft.com/office/officeart/2005/8/layout/orgChart1"/>
    <dgm:cxn modelId="{B2A79506-50D5-49BF-B558-7D64093D9D65}" type="presOf" srcId="{7F578641-BC0E-44DE-8CE0-5D3A19EE2FD3}" destId="{17F74D59-F1AC-4CEA-A421-D216C9825F2F}" srcOrd="0" destOrd="0" presId="urn:microsoft.com/office/officeart/2005/8/layout/orgChart1"/>
    <dgm:cxn modelId="{B3FA4A72-262A-4929-8B35-350DBE034560}" srcId="{7F33CCE1-02E3-43B5-B81F-209EEFECBE1D}" destId="{CD7B5108-7C44-40C7-A769-A1F70FEC16BC}" srcOrd="0" destOrd="0" parTransId="{97D639C6-C578-4EFA-A844-A4BCB78E9377}" sibTransId="{F4D5AAE7-A74B-4B57-901B-84AE8F277F4C}"/>
    <dgm:cxn modelId="{2CD57DD1-7557-468C-9E43-8F36C3B4C553}" type="presOf" srcId="{FEA9359D-468F-47DC-93AB-BDBCA4523566}" destId="{43B9C5D6-A9B4-4419-A4B5-E307F4A608A2}" srcOrd="0" destOrd="0" presId="urn:microsoft.com/office/officeart/2005/8/layout/orgChart1"/>
    <dgm:cxn modelId="{36F25396-C9B8-44A3-A49D-BF7A217A5C20}" type="presOf" srcId="{DA4873E4-1AD6-4F4C-B7CA-D94BCB5A7676}" destId="{E6ED2741-3EFB-434B-AE68-70D317C33CC2}" srcOrd="1" destOrd="0" presId="urn:microsoft.com/office/officeart/2005/8/layout/orgChart1"/>
    <dgm:cxn modelId="{61ADCAA7-6FE7-476F-B5BD-BCA65D6FDCFC}" type="presOf" srcId="{0D0BCC5A-735B-4FE2-8457-E87514226CFD}" destId="{4207B791-285C-4E11-9A27-D7D4D5111FE5}" srcOrd="0" destOrd="0" presId="urn:microsoft.com/office/officeart/2005/8/layout/orgChart1"/>
    <dgm:cxn modelId="{F5959557-D15D-4DCE-B12F-DC6D61BDCE98}" srcId="{432F0D77-100D-4CEF-93AE-28ABC0D963CD}" destId="{E6D1ECAA-1FFC-4139-BFBD-A8783FD50E94}" srcOrd="0" destOrd="0" parTransId="{AAC78502-1203-493F-8E04-9A5E07A3E9F9}" sibTransId="{41A392DB-E65A-4F0E-8484-E4CF971D1645}"/>
    <dgm:cxn modelId="{8DAF7007-147C-4054-A66D-116745B05980}" type="presOf" srcId="{50D2AD66-842A-48E2-BAB3-C7E3EDB0464A}" destId="{874B73E1-7AE3-4C06-93C2-4FEAFD4062A8}" srcOrd="1" destOrd="0" presId="urn:microsoft.com/office/officeart/2005/8/layout/orgChart1"/>
    <dgm:cxn modelId="{48F3E43E-9E4C-4DC9-9483-767E6AFB90F0}" srcId="{C2AAE17F-38FE-4789-BC55-83198407E687}" destId="{79424534-0A7B-4CC7-83B7-EF7EEB5A4766}" srcOrd="0" destOrd="0" parTransId="{0084941D-8517-471C-85BE-721D3C27FC47}" sibTransId="{EDC6EE0F-0FFF-43AB-8B3A-9AC5A2FEA0AE}"/>
    <dgm:cxn modelId="{1DDE4ED5-89D9-4749-AA18-103A342AE43E}" type="presOf" srcId="{3F4DA2D9-87D6-4104-BED2-CFCEFD8987D2}" destId="{1541B746-9AA1-45A3-82A3-A1223FFB9F3D}" srcOrd="1" destOrd="0" presId="urn:microsoft.com/office/officeart/2005/8/layout/orgChart1"/>
    <dgm:cxn modelId="{C7B8BA6B-E59F-45FB-BBFF-E5ACD7F7D89C}" type="presOf" srcId="{213B839B-F622-4771-AEC0-777D53AA4EA3}" destId="{12EE5C1C-B271-4913-BEA0-B19D70A624FA}" srcOrd="0" destOrd="0" presId="urn:microsoft.com/office/officeart/2005/8/layout/orgChart1"/>
    <dgm:cxn modelId="{13C4765C-EFFC-4436-9FBE-8E00DE0319FB}" type="presOf" srcId="{D1715C04-E3F2-4B2B-BFEE-236A872543AD}" destId="{91BE54FD-F926-4D7C-A333-FB15825E0904}" srcOrd="0" destOrd="0" presId="urn:microsoft.com/office/officeart/2005/8/layout/orgChart1"/>
    <dgm:cxn modelId="{E7798F99-0FDD-4D4C-8B56-79753280C54E}" srcId="{D2BA5895-0D4D-46DB-99F5-F9B1221820B7}" destId="{7F33CCE1-02E3-43B5-B81F-209EEFECBE1D}" srcOrd="3" destOrd="0" parTransId="{7F578641-BC0E-44DE-8CE0-5D3A19EE2FD3}" sibTransId="{F0D3E24A-19FC-4A69-9DB0-10A34B4B867F}"/>
    <dgm:cxn modelId="{279E4E49-BF03-43DB-AC33-B14AE307157B}" type="presOf" srcId="{E6D1ECAA-1FFC-4139-BFBD-A8783FD50E94}" destId="{CF97A38B-58E1-4CBC-A698-2A1B6C5915AE}" srcOrd="0" destOrd="0" presId="urn:microsoft.com/office/officeart/2005/8/layout/orgChart1"/>
    <dgm:cxn modelId="{10C6C143-7676-477D-A065-F695D838D405}" type="presOf" srcId="{473EF2AD-84E3-44FD-A7E2-28A46468A669}" destId="{9439675E-FD28-4F9C-B9A0-06C905D52096}" srcOrd="0" destOrd="0" presId="urn:microsoft.com/office/officeart/2005/8/layout/orgChart1"/>
    <dgm:cxn modelId="{7C853B99-59E6-4F32-BAE7-5DACDB7C3480}" type="presOf" srcId="{CAC875F3-0E24-4F61-B2D1-157824EAC107}" destId="{F3E160AD-D052-40FD-8C47-CC8C6AD3BDDF}" srcOrd="0" destOrd="0" presId="urn:microsoft.com/office/officeart/2005/8/layout/orgChart1"/>
    <dgm:cxn modelId="{F2370150-7A0E-4627-B231-99D0E66BB264}" type="presOf" srcId="{467DB0B5-AE0D-46CB-9629-EFAB9B122820}" destId="{CAADC404-A7CC-49AC-A928-7C0827B9DBC1}" srcOrd="1" destOrd="0" presId="urn:microsoft.com/office/officeart/2005/8/layout/orgChart1"/>
    <dgm:cxn modelId="{8AB8BC18-D699-41C3-9E4B-CFA1B99B2704}" type="presOf" srcId="{0D0BCC5A-735B-4FE2-8457-E87514226CFD}" destId="{E0854FD8-F956-4726-8B79-4D5F4A927208}" srcOrd="1" destOrd="0" presId="urn:microsoft.com/office/officeart/2005/8/layout/orgChart1"/>
    <dgm:cxn modelId="{F3229067-3309-43C0-BB00-577E8D891AC4}" type="presOf" srcId="{E5674726-A89B-4709-9A17-3B2523683CFC}" destId="{C26C7C6A-6CC2-4B66-8640-4D736EF85E95}" srcOrd="1" destOrd="0" presId="urn:microsoft.com/office/officeart/2005/8/layout/orgChart1"/>
    <dgm:cxn modelId="{8EE730BC-4540-4379-B0B5-D6092C033393}" type="presOf" srcId="{79424534-0A7B-4CC7-83B7-EF7EEB5A4766}" destId="{B95F7EB1-B8D8-412F-821B-87F1302855BC}" srcOrd="0" destOrd="0" presId="urn:microsoft.com/office/officeart/2005/8/layout/orgChart1"/>
    <dgm:cxn modelId="{18E4C8E7-8CF2-4945-80F7-DD367F60C3A7}" type="presOf" srcId="{432F0D77-100D-4CEF-93AE-28ABC0D963CD}" destId="{F8C506D4-9465-472C-909D-38C96ECF0DBE}" srcOrd="1" destOrd="0" presId="urn:microsoft.com/office/officeart/2005/8/layout/orgChart1"/>
    <dgm:cxn modelId="{FE224F39-F914-473E-998C-EF8D0E9D3419}" type="presOf" srcId="{27C516E5-88AA-45BC-918A-7D2C99FE5584}" destId="{22664E62-0759-42E9-8155-490D335A08EA}" srcOrd="0" destOrd="0" presId="urn:microsoft.com/office/officeart/2005/8/layout/orgChart1"/>
    <dgm:cxn modelId="{A9F3AC7F-A643-44BE-979E-46600DE7D998}" type="presOf" srcId="{E6D1ECAA-1FFC-4139-BFBD-A8783FD50E94}" destId="{888800E5-5FD2-4B32-886E-8763827B6AB9}" srcOrd="1" destOrd="0" presId="urn:microsoft.com/office/officeart/2005/8/layout/orgChart1"/>
    <dgm:cxn modelId="{BEA9E48B-2CE7-48A5-8AF7-E30BB4B2FA8C}" type="presOf" srcId="{467DB0B5-AE0D-46CB-9629-EFAB9B122820}" destId="{884B3303-4EB4-4A82-803E-05C68FF972C3}" srcOrd="0" destOrd="0" presId="urn:microsoft.com/office/officeart/2005/8/layout/orgChart1"/>
    <dgm:cxn modelId="{86AE46FA-454B-4509-9A39-3FCD06B2A152}" type="presOf" srcId="{301D61B0-16F7-4CE8-8166-AB8AC918B650}" destId="{91ED454F-7308-41BA-8912-E437CC57F2B7}" srcOrd="1" destOrd="0" presId="urn:microsoft.com/office/officeart/2005/8/layout/orgChart1"/>
    <dgm:cxn modelId="{7E6E74D1-EA1A-4C9A-B1E2-C48C6FA79D97}" type="presOf" srcId="{14414A4C-3263-45D1-98E6-E4B4A3EECB9B}" destId="{6B1C3BEE-4004-4466-B360-BAC79817943C}" srcOrd="1" destOrd="0" presId="urn:microsoft.com/office/officeart/2005/8/layout/orgChart1"/>
    <dgm:cxn modelId="{A924CDCE-48A1-46D1-AFAA-0FF01C8C5E44}" type="presOf" srcId="{4AECC207-3D99-46F0-9D77-73E988720302}" destId="{98D860A9-52BB-47DA-B021-31D7CF28B647}" srcOrd="0" destOrd="0" presId="urn:microsoft.com/office/officeart/2005/8/layout/orgChart1"/>
    <dgm:cxn modelId="{AE8D010B-159B-48AB-A7A3-7558CA4BA6C5}" srcId="{D2BA5895-0D4D-46DB-99F5-F9B1221820B7}" destId="{50D2AD66-842A-48E2-BAB3-C7E3EDB0464A}" srcOrd="1" destOrd="0" parTransId="{D1715C04-E3F2-4B2B-BFEE-236A872543AD}" sibTransId="{1DE3ADD4-CE2A-4593-8431-5BF4E5F99B9D}"/>
    <dgm:cxn modelId="{93155605-5D02-46C1-9147-E0F2E2D15C64}" type="presParOf" srcId="{392553F1-EF44-4314-A576-96CA83EF1B9E}" destId="{E810CFF7-0E9A-4CA6-9C73-6E72690A1DDB}" srcOrd="0" destOrd="0" presId="urn:microsoft.com/office/officeart/2005/8/layout/orgChart1"/>
    <dgm:cxn modelId="{44FCAA68-64A4-4B80-8CA3-D2E95A57FC6D}" type="presParOf" srcId="{E810CFF7-0E9A-4CA6-9C73-6E72690A1DDB}" destId="{679B0E29-54E1-422F-817E-0FAA78CDEBF4}" srcOrd="0" destOrd="0" presId="urn:microsoft.com/office/officeart/2005/8/layout/orgChart1"/>
    <dgm:cxn modelId="{7432CFE7-C456-4EF0-BD81-282E4D701EAE}" type="presParOf" srcId="{679B0E29-54E1-422F-817E-0FAA78CDEBF4}" destId="{43B9C5D6-A9B4-4419-A4B5-E307F4A608A2}" srcOrd="0" destOrd="0" presId="urn:microsoft.com/office/officeart/2005/8/layout/orgChart1"/>
    <dgm:cxn modelId="{80C18D1B-2A4F-473C-B2DC-09C1CC0CA46B}" type="presParOf" srcId="{679B0E29-54E1-422F-817E-0FAA78CDEBF4}" destId="{38124849-0576-4D9F-9ED3-22A1549C178B}" srcOrd="1" destOrd="0" presId="urn:microsoft.com/office/officeart/2005/8/layout/orgChart1"/>
    <dgm:cxn modelId="{4841B535-D3D3-49E5-A50F-44148986A018}" type="presParOf" srcId="{E810CFF7-0E9A-4CA6-9C73-6E72690A1DDB}" destId="{248E826B-28D9-4398-84E7-F7BB758A7B2D}" srcOrd="1" destOrd="0" presId="urn:microsoft.com/office/officeart/2005/8/layout/orgChart1"/>
    <dgm:cxn modelId="{7518DD4D-5C57-42A1-9B63-7882AF1CE9E3}" type="presParOf" srcId="{248E826B-28D9-4398-84E7-F7BB758A7B2D}" destId="{87D3345A-8445-4ADA-B9F9-91C428D8D650}" srcOrd="0" destOrd="0" presId="urn:microsoft.com/office/officeart/2005/8/layout/orgChart1"/>
    <dgm:cxn modelId="{39C6212F-E599-40E4-BB78-CB9A53172A6F}" type="presParOf" srcId="{248E826B-28D9-4398-84E7-F7BB758A7B2D}" destId="{F312114B-4295-434C-B947-5C5A8B3A8ABF}" srcOrd="1" destOrd="0" presId="urn:microsoft.com/office/officeart/2005/8/layout/orgChart1"/>
    <dgm:cxn modelId="{0AD757E9-9406-4449-9D84-EA908A91393C}" type="presParOf" srcId="{F312114B-4295-434C-B947-5C5A8B3A8ABF}" destId="{E6F9E14A-1204-46E3-A6EE-44B37889E8B0}" srcOrd="0" destOrd="0" presId="urn:microsoft.com/office/officeart/2005/8/layout/orgChart1"/>
    <dgm:cxn modelId="{A1351449-DBD7-445E-812C-7BC5A8C15585}" type="presParOf" srcId="{E6F9E14A-1204-46E3-A6EE-44B37889E8B0}" destId="{44C2B2EE-E0F3-4101-9C16-A359B6021333}" srcOrd="0" destOrd="0" presId="urn:microsoft.com/office/officeart/2005/8/layout/orgChart1"/>
    <dgm:cxn modelId="{2FC55D80-8DCD-4626-AC6B-3E76D79F5333}" type="presParOf" srcId="{E6F9E14A-1204-46E3-A6EE-44B37889E8B0}" destId="{E6ED2741-3EFB-434B-AE68-70D317C33CC2}" srcOrd="1" destOrd="0" presId="urn:microsoft.com/office/officeart/2005/8/layout/orgChart1"/>
    <dgm:cxn modelId="{589D3276-C7A5-42D6-AFE5-39D95D938295}" type="presParOf" srcId="{F312114B-4295-434C-B947-5C5A8B3A8ABF}" destId="{152DAAF7-5D62-4751-AA28-98814F62C979}" srcOrd="1" destOrd="0" presId="urn:microsoft.com/office/officeart/2005/8/layout/orgChart1"/>
    <dgm:cxn modelId="{A1004288-32A5-4FB1-9B8E-578A8C951C37}" type="presParOf" srcId="{152DAAF7-5D62-4751-AA28-98814F62C979}" destId="{6ADDC8A6-2988-430A-AF73-A5BAD35047A9}" srcOrd="0" destOrd="0" presId="urn:microsoft.com/office/officeart/2005/8/layout/orgChart1"/>
    <dgm:cxn modelId="{5AC7739C-95AA-4D46-8DB8-932F4ECDEF74}" type="presParOf" srcId="{152DAAF7-5D62-4751-AA28-98814F62C979}" destId="{475F86B5-0050-47D9-8654-CF2B8B80DB18}" srcOrd="1" destOrd="0" presId="urn:microsoft.com/office/officeart/2005/8/layout/orgChart1"/>
    <dgm:cxn modelId="{2161A926-059E-4818-88EE-F2B1D3A69707}" type="presParOf" srcId="{475F86B5-0050-47D9-8654-CF2B8B80DB18}" destId="{019358C8-9375-4A68-8142-426D797F03B9}" srcOrd="0" destOrd="0" presId="urn:microsoft.com/office/officeart/2005/8/layout/orgChart1"/>
    <dgm:cxn modelId="{2123378F-986E-4107-AEF8-E49B6B4DEE4B}" type="presParOf" srcId="{019358C8-9375-4A68-8142-426D797F03B9}" destId="{2709C965-6598-45B6-9E76-32B50C569C36}" srcOrd="0" destOrd="0" presId="urn:microsoft.com/office/officeart/2005/8/layout/orgChart1"/>
    <dgm:cxn modelId="{89A00DFA-247B-4951-A277-BE3D8BE7980C}" type="presParOf" srcId="{019358C8-9375-4A68-8142-426D797F03B9}" destId="{6B1C3BEE-4004-4466-B360-BAC79817943C}" srcOrd="1" destOrd="0" presId="urn:microsoft.com/office/officeart/2005/8/layout/orgChart1"/>
    <dgm:cxn modelId="{AC402AFB-ED7D-4F4D-81BC-B5D102B31F9C}" type="presParOf" srcId="{475F86B5-0050-47D9-8654-CF2B8B80DB18}" destId="{2920094E-7E07-4808-92EE-54AA34A163ED}" srcOrd="1" destOrd="0" presId="urn:microsoft.com/office/officeart/2005/8/layout/orgChart1"/>
    <dgm:cxn modelId="{88857F77-CA5B-46C6-9129-B5191B0174AB}" type="presParOf" srcId="{2920094E-7E07-4808-92EE-54AA34A163ED}" destId="{BEF849A5-5075-48F9-8DB2-EB66487120BD}" srcOrd="0" destOrd="0" presId="urn:microsoft.com/office/officeart/2005/8/layout/orgChart1"/>
    <dgm:cxn modelId="{9EDEEE52-49FD-4A06-8F57-82B9067B2CFD}" type="presParOf" srcId="{2920094E-7E07-4808-92EE-54AA34A163ED}" destId="{BC079959-C8E7-4A66-8CAE-CCB2FEBFF67C}" srcOrd="1" destOrd="0" presId="urn:microsoft.com/office/officeart/2005/8/layout/orgChart1"/>
    <dgm:cxn modelId="{28FD5DB1-0761-4C10-BC04-CFFAE21A003C}" type="presParOf" srcId="{BC079959-C8E7-4A66-8CAE-CCB2FEBFF67C}" destId="{1A9E2896-01BE-4A35-92FE-CFB1D8CE380A}" srcOrd="0" destOrd="0" presId="urn:microsoft.com/office/officeart/2005/8/layout/orgChart1"/>
    <dgm:cxn modelId="{5F10C9E0-582E-475A-9AB6-E369C5CC18C6}" type="presParOf" srcId="{1A9E2896-01BE-4A35-92FE-CFB1D8CE380A}" destId="{6AF93387-D39A-45BE-9E87-775C27F71220}" srcOrd="0" destOrd="0" presId="urn:microsoft.com/office/officeart/2005/8/layout/orgChart1"/>
    <dgm:cxn modelId="{8377DFFF-AED8-4D87-840C-DF6D7936D9DE}" type="presParOf" srcId="{1A9E2896-01BE-4A35-92FE-CFB1D8CE380A}" destId="{1541B746-9AA1-45A3-82A3-A1223FFB9F3D}" srcOrd="1" destOrd="0" presId="urn:microsoft.com/office/officeart/2005/8/layout/orgChart1"/>
    <dgm:cxn modelId="{4BD2B3A4-CB00-405B-B533-58123D152FA1}" type="presParOf" srcId="{BC079959-C8E7-4A66-8CAE-CCB2FEBFF67C}" destId="{6E21369E-14C0-4DC7-B933-31B8CE72583C}" srcOrd="1" destOrd="0" presId="urn:microsoft.com/office/officeart/2005/8/layout/orgChart1"/>
    <dgm:cxn modelId="{E70B8C8B-6919-4B3F-9F39-4A255911E78E}" type="presParOf" srcId="{BC079959-C8E7-4A66-8CAE-CCB2FEBFF67C}" destId="{7B40BA41-60CC-401A-BD52-D395F8AB0CBE}" srcOrd="2" destOrd="0" presId="urn:microsoft.com/office/officeart/2005/8/layout/orgChart1"/>
    <dgm:cxn modelId="{A7FEE498-5DCC-4A2C-8786-709AE97DA6CB}" type="presParOf" srcId="{2920094E-7E07-4808-92EE-54AA34A163ED}" destId="{C02F3054-9888-4168-A9BF-C9D37DE11C8E}" srcOrd="2" destOrd="0" presId="urn:microsoft.com/office/officeart/2005/8/layout/orgChart1"/>
    <dgm:cxn modelId="{939345B9-1558-484A-9C66-F5518773CA42}" type="presParOf" srcId="{2920094E-7E07-4808-92EE-54AA34A163ED}" destId="{495C4705-257F-44CE-B2A7-9C840FE0347D}" srcOrd="3" destOrd="0" presId="urn:microsoft.com/office/officeart/2005/8/layout/orgChart1"/>
    <dgm:cxn modelId="{CE8A2A76-45AA-4119-9192-7C2D748CFF70}" type="presParOf" srcId="{495C4705-257F-44CE-B2A7-9C840FE0347D}" destId="{6D8C7779-A247-42F6-B669-080340C84BF4}" srcOrd="0" destOrd="0" presId="urn:microsoft.com/office/officeart/2005/8/layout/orgChart1"/>
    <dgm:cxn modelId="{0940FF2D-FA8F-4F9D-B376-9AD02F0BE9D4}" type="presParOf" srcId="{6D8C7779-A247-42F6-B669-080340C84BF4}" destId="{7806DB7D-22E6-4528-AD7A-55F96A2ECB85}" srcOrd="0" destOrd="0" presId="urn:microsoft.com/office/officeart/2005/8/layout/orgChart1"/>
    <dgm:cxn modelId="{A8A8444D-0A3D-4423-9D24-625729C76DE4}" type="presParOf" srcId="{6D8C7779-A247-42F6-B669-080340C84BF4}" destId="{EAE9A22E-2A5E-450D-A16A-306A26326FF8}" srcOrd="1" destOrd="0" presId="urn:microsoft.com/office/officeart/2005/8/layout/orgChart1"/>
    <dgm:cxn modelId="{C53BBBCD-4B9C-4A82-81E7-4D52B13FCA77}" type="presParOf" srcId="{495C4705-257F-44CE-B2A7-9C840FE0347D}" destId="{BA01D426-A87A-4F8C-8387-CAAB8680C7BB}" srcOrd="1" destOrd="0" presId="urn:microsoft.com/office/officeart/2005/8/layout/orgChart1"/>
    <dgm:cxn modelId="{18964A9D-D04D-4710-8720-5A16424151D9}" type="presParOf" srcId="{495C4705-257F-44CE-B2A7-9C840FE0347D}" destId="{EF4B6A2E-57F5-4E71-A489-55BAD1EC1D46}" srcOrd="2" destOrd="0" presId="urn:microsoft.com/office/officeart/2005/8/layout/orgChart1"/>
    <dgm:cxn modelId="{3CD141CD-E44E-4624-92D2-4377196672AA}" type="presParOf" srcId="{475F86B5-0050-47D9-8654-CF2B8B80DB18}" destId="{5A9E950F-B506-499D-949C-EBC6837D7517}" srcOrd="2" destOrd="0" presId="urn:microsoft.com/office/officeart/2005/8/layout/orgChart1"/>
    <dgm:cxn modelId="{8A097C2D-77FC-4929-9797-51946BD37D1B}" type="presParOf" srcId="{152DAAF7-5D62-4751-AA28-98814F62C979}" destId="{CCF6BA51-7ED0-484D-BEF7-1EC9D5DB9068}" srcOrd="2" destOrd="0" presId="urn:microsoft.com/office/officeart/2005/8/layout/orgChart1"/>
    <dgm:cxn modelId="{88A85834-C2C6-484E-BBBA-ED4F97AD16F5}" type="presParOf" srcId="{152DAAF7-5D62-4751-AA28-98814F62C979}" destId="{641FD126-B7D0-44E4-BE9D-83EBBE870C13}" srcOrd="3" destOrd="0" presId="urn:microsoft.com/office/officeart/2005/8/layout/orgChart1"/>
    <dgm:cxn modelId="{E8810430-D7C4-48CB-A12E-A04A13ADECB1}" type="presParOf" srcId="{641FD126-B7D0-44E4-BE9D-83EBBE870C13}" destId="{F3A56118-9332-4B0B-8769-A5C973E175DE}" srcOrd="0" destOrd="0" presId="urn:microsoft.com/office/officeart/2005/8/layout/orgChart1"/>
    <dgm:cxn modelId="{354E8F4C-38F6-46ED-9A37-2E054AB65218}" type="presParOf" srcId="{F3A56118-9332-4B0B-8769-A5C973E175DE}" destId="{BDFC5D6F-8B5E-476F-B20C-983D09F4A542}" srcOrd="0" destOrd="0" presId="urn:microsoft.com/office/officeart/2005/8/layout/orgChart1"/>
    <dgm:cxn modelId="{22A7D6F0-9AFE-4889-8DA2-B3D60A7C87D5}" type="presParOf" srcId="{F3A56118-9332-4B0B-8769-A5C973E175DE}" destId="{43F5C560-7AB4-41F6-A548-848A766AB484}" srcOrd="1" destOrd="0" presId="urn:microsoft.com/office/officeart/2005/8/layout/orgChart1"/>
    <dgm:cxn modelId="{F769BC2F-6241-4CA4-9663-161F30051878}" type="presParOf" srcId="{641FD126-B7D0-44E4-BE9D-83EBBE870C13}" destId="{FB2C548F-4E97-4493-AFA5-24192F1B5BCC}" srcOrd="1" destOrd="0" presId="urn:microsoft.com/office/officeart/2005/8/layout/orgChart1"/>
    <dgm:cxn modelId="{542EFDD2-0520-46CB-BCC1-4A7D1E8766F2}" type="presParOf" srcId="{FB2C548F-4E97-4493-AFA5-24192F1B5BCC}" destId="{000EAEFD-A83B-40C5-BE8A-6A11BAEBF9AF}" srcOrd="0" destOrd="0" presId="urn:microsoft.com/office/officeart/2005/8/layout/orgChart1"/>
    <dgm:cxn modelId="{91AB6021-EA93-4E84-AD3D-1B242296B89B}" type="presParOf" srcId="{FB2C548F-4E97-4493-AFA5-24192F1B5BCC}" destId="{4D268F3F-CA4C-4F18-A7FE-A42203549928}" srcOrd="1" destOrd="0" presId="urn:microsoft.com/office/officeart/2005/8/layout/orgChart1"/>
    <dgm:cxn modelId="{AF952130-B4B9-4C8A-9526-616A74A0A1EF}" type="presParOf" srcId="{4D268F3F-CA4C-4F18-A7FE-A42203549928}" destId="{F4FEBFE8-6761-4CEF-AA84-9B40B824D052}" srcOrd="0" destOrd="0" presId="urn:microsoft.com/office/officeart/2005/8/layout/orgChart1"/>
    <dgm:cxn modelId="{B7602854-99B6-4565-8FD0-A4FDF1B59CE5}" type="presParOf" srcId="{F4FEBFE8-6761-4CEF-AA84-9B40B824D052}" destId="{B95F7EB1-B8D8-412F-821B-87F1302855BC}" srcOrd="0" destOrd="0" presId="urn:microsoft.com/office/officeart/2005/8/layout/orgChart1"/>
    <dgm:cxn modelId="{EA93DB12-938A-4009-B430-E3A21953DB87}" type="presParOf" srcId="{F4FEBFE8-6761-4CEF-AA84-9B40B824D052}" destId="{15696A8A-77CB-4EA7-8642-951FE5937A8C}" srcOrd="1" destOrd="0" presId="urn:microsoft.com/office/officeart/2005/8/layout/orgChart1"/>
    <dgm:cxn modelId="{F1CB4E4A-0088-4553-AE9E-956C2738687A}" type="presParOf" srcId="{4D268F3F-CA4C-4F18-A7FE-A42203549928}" destId="{F12E3AFB-4DBC-41E9-8421-B4FBDA2178EF}" srcOrd="1" destOrd="0" presId="urn:microsoft.com/office/officeart/2005/8/layout/orgChart1"/>
    <dgm:cxn modelId="{574421ED-C3EC-4CD0-96C3-C86F73CD5570}" type="presParOf" srcId="{4D268F3F-CA4C-4F18-A7FE-A42203549928}" destId="{3C571C58-EB79-4686-83C3-D82051AF6A8C}" srcOrd="2" destOrd="0" presId="urn:microsoft.com/office/officeart/2005/8/layout/orgChart1"/>
    <dgm:cxn modelId="{12519085-A49F-4046-B530-AF8437927440}" type="presParOf" srcId="{FB2C548F-4E97-4493-AFA5-24192F1B5BCC}" destId="{9439675E-FD28-4F9C-B9A0-06C905D52096}" srcOrd="2" destOrd="0" presId="urn:microsoft.com/office/officeart/2005/8/layout/orgChart1"/>
    <dgm:cxn modelId="{250B91DE-4B72-4E58-9C26-E6FA56BD572F}" type="presParOf" srcId="{FB2C548F-4E97-4493-AFA5-24192F1B5BCC}" destId="{7F3AD5C6-9814-488D-AD6B-4EA4BA58E1EA}" srcOrd="3" destOrd="0" presId="urn:microsoft.com/office/officeart/2005/8/layout/orgChart1"/>
    <dgm:cxn modelId="{C167E3F2-71BA-475C-9895-04B3D1E8C08E}" type="presParOf" srcId="{7F3AD5C6-9814-488D-AD6B-4EA4BA58E1EA}" destId="{1C093CE2-DAA0-4D08-8490-A714A06A3C34}" srcOrd="0" destOrd="0" presId="urn:microsoft.com/office/officeart/2005/8/layout/orgChart1"/>
    <dgm:cxn modelId="{48665C7A-B3E2-4DE1-9095-BB392F497758}" type="presParOf" srcId="{1C093CE2-DAA0-4D08-8490-A714A06A3C34}" destId="{884B3303-4EB4-4A82-803E-05C68FF972C3}" srcOrd="0" destOrd="0" presId="urn:microsoft.com/office/officeart/2005/8/layout/orgChart1"/>
    <dgm:cxn modelId="{2EF4D558-87E8-4F62-AE33-F6669799634D}" type="presParOf" srcId="{1C093CE2-DAA0-4D08-8490-A714A06A3C34}" destId="{CAADC404-A7CC-49AC-A928-7C0827B9DBC1}" srcOrd="1" destOrd="0" presId="urn:microsoft.com/office/officeart/2005/8/layout/orgChart1"/>
    <dgm:cxn modelId="{F6B89F02-E67E-46A1-AFB6-997AE5E49592}" type="presParOf" srcId="{7F3AD5C6-9814-488D-AD6B-4EA4BA58E1EA}" destId="{78652EC8-9F02-42CA-8BA9-71D9240BC8A9}" srcOrd="1" destOrd="0" presId="urn:microsoft.com/office/officeart/2005/8/layout/orgChart1"/>
    <dgm:cxn modelId="{57F8AD62-3B36-4AC3-A962-EC476007AA8A}" type="presParOf" srcId="{7F3AD5C6-9814-488D-AD6B-4EA4BA58E1EA}" destId="{1C5E6588-2AD7-4707-BA73-C3002F45AD39}" srcOrd="2" destOrd="0" presId="urn:microsoft.com/office/officeart/2005/8/layout/orgChart1"/>
    <dgm:cxn modelId="{2985A8AA-242F-49C0-B1CF-CEFD664C00C1}" type="presParOf" srcId="{641FD126-B7D0-44E4-BE9D-83EBBE870C13}" destId="{C239C9C3-0653-47C2-9B77-16ED1FF47C9C}" srcOrd="2" destOrd="0" presId="urn:microsoft.com/office/officeart/2005/8/layout/orgChart1"/>
    <dgm:cxn modelId="{02B5310A-BCF9-480A-9509-C7C837747BC2}" type="presParOf" srcId="{F312114B-4295-434C-B947-5C5A8B3A8ABF}" destId="{5A3D5690-552D-4C54-B07D-A7D0792F3B1F}" srcOrd="2" destOrd="0" presId="urn:microsoft.com/office/officeart/2005/8/layout/orgChart1"/>
    <dgm:cxn modelId="{469C7806-800E-4AE5-8413-184E09082424}" type="presParOf" srcId="{248E826B-28D9-4398-84E7-F7BB758A7B2D}" destId="{12EE5C1C-B271-4913-BEA0-B19D70A624FA}" srcOrd="2" destOrd="0" presId="urn:microsoft.com/office/officeart/2005/8/layout/orgChart1"/>
    <dgm:cxn modelId="{4A3BD9CE-8A41-49FC-9ECD-005492EC72F7}" type="presParOf" srcId="{248E826B-28D9-4398-84E7-F7BB758A7B2D}" destId="{BCEBE085-47CA-4BAC-9074-40DED946D2CF}" srcOrd="3" destOrd="0" presId="urn:microsoft.com/office/officeart/2005/8/layout/orgChart1"/>
    <dgm:cxn modelId="{4CB70E7E-1889-45B3-AE61-8C2D641033A1}" type="presParOf" srcId="{BCEBE085-47CA-4BAC-9074-40DED946D2CF}" destId="{23202BFE-0DA3-47F5-9703-B377E9C80965}" srcOrd="0" destOrd="0" presId="urn:microsoft.com/office/officeart/2005/8/layout/orgChart1"/>
    <dgm:cxn modelId="{13D800E5-30C7-40BC-8D47-D7FC91470DDB}" type="presParOf" srcId="{23202BFE-0DA3-47F5-9703-B377E9C80965}" destId="{EB01C773-309F-491D-872A-24AC838F53C8}" srcOrd="0" destOrd="0" presId="urn:microsoft.com/office/officeart/2005/8/layout/orgChart1"/>
    <dgm:cxn modelId="{964DF028-E6F4-47AD-8EB4-2B9826A20E0F}" type="presParOf" srcId="{23202BFE-0DA3-47F5-9703-B377E9C80965}" destId="{DB9AD62D-1A8A-4F8F-86A9-910AD1F04043}" srcOrd="1" destOrd="0" presId="urn:microsoft.com/office/officeart/2005/8/layout/orgChart1"/>
    <dgm:cxn modelId="{B711B902-BB28-4D09-B4B8-90562CE14466}" type="presParOf" srcId="{BCEBE085-47CA-4BAC-9074-40DED946D2CF}" destId="{050FE960-D9BD-41E4-8157-B8064BC8DBBE}" srcOrd="1" destOrd="0" presId="urn:microsoft.com/office/officeart/2005/8/layout/orgChart1"/>
    <dgm:cxn modelId="{E184FB9B-331E-4AFE-A3CA-0A0CA6EBCCF2}" type="presParOf" srcId="{050FE960-D9BD-41E4-8157-B8064BC8DBBE}" destId="{708E615F-1C4C-4270-B098-1BC8E724FB6C}" srcOrd="0" destOrd="0" presId="urn:microsoft.com/office/officeart/2005/8/layout/orgChart1"/>
    <dgm:cxn modelId="{91254FBC-2C06-48DF-964E-07CD8851D217}" type="presParOf" srcId="{050FE960-D9BD-41E4-8157-B8064BC8DBBE}" destId="{BB87703A-D549-48C8-A32F-5AA2BF2B2E88}" srcOrd="1" destOrd="0" presId="urn:microsoft.com/office/officeart/2005/8/layout/orgChart1"/>
    <dgm:cxn modelId="{D4862EB0-E399-4DD1-B4A6-1B2109F62393}" type="presParOf" srcId="{BB87703A-D549-48C8-A32F-5AA2BF2B2E88}" destId="{896AE148-6EE3-492A-82BD-459FDF6FE7E8}" srcOrd="0" destOrd="0" presId="urn:microsoft.com/office/officeart/2005/8/layout/orgChart1"/>
    <dgm:cxn modelId="{8553F6B6-D90A-4FCA-83EA-02A56CC22E01}" type="presParOf" srcId="{896AE148-6EE3-492A-82BD-459FDF6FE7E8}" destId="{3432CD5E-72E2-4A29-B95C-C16CC0291D15}" srcOrd="0" destOrd="0" presId="urn:microsoft.com/office/officeart/2005/8/layout/orgChart1"/>
    <dgm:cxn modelId="{37E4C8D3-25C6-479E-84F9-DD1940D09248}" type="presParOf" srcId="{896AE148-6EE3-492A-82BD-459FDF6FE7E8}" destId="{91ED454F-7308-41BA-8912-E437CC57F2B7}" srcOrd="1" destOrd="0" presId="urn:microsoft.com/office/officeart/2005/8/layout/orgChart1"/>
    <dgm:cxn modelId="{ADA009D4-69B0-4FDC-B792-07335A9776A4}" type="presParOf" srcId="{BB87703A-D549-48C8-A32F-5AA2BF2B2E88}" destId="{223FF3F3-7D31-4E57-8C9A-C342E87AB15A}" srcOrd="1" destOrd="0" presId="urn:microsoft.com/office/officeart/2005/8/layout/orgChart1"/>
    <dgm:cxn modelId="{152AC31C-DC32-4C8C-BDF2-554A5CFBA46E}" type="presParOf" srcId="{223FF3F3-7D31-4E57-8C9A-C342E87AB15A}" destId="{59393A65-9787-4D87-B7ED-3DE919BD1C34}" srcOrd="0" destOrd="0" presId="urn:microsoft.com/office/officeart/2005/8/layout/orgChart1"/>
    <dgm:cxn modelId="{A0912E83-9E51-4F5D-9919-5D7A7642EFFA}" type="presParOf" srcId="{223FF3F3-7D31-4E57-8C9A-C342E87AB15A}" destId="{C5BE275A-8B48-4B15-B39F-2F95F3DC64B7}" srcOrd="1" destOrd="0" presId="urn:microsoft.com/office/officeart/2005/8/layout/orgChart1"/>
    <dgm:cxn modelId="{CA02D629-5D92-406B-BF93-CCE9DC747F32}" type="presParOf" srcId="{C5BE275A-8B48-4B15-B39F-2F95F3DC64B7}" destId="{88C61DD8-7A28-4353-A238-DD310D3987B0}" srcOrd="0" destOrd="0" presId="urn:microsoft.com/office/officeart/2005/8/layout/orgChart1"/>
    <dgm:cxn modelId="{3145772A-C097-4BB1-959C-C481A4506F21}" type="presParOf" srcId="{88C61DD8-7A28-4353-A238-DD310D3987B0}" destId="{4207B791-285C-4E11-9A27-D7D4D5111FE5}" srcOrd="0" destOrd="0" presId="urn:microsoft.com/office/officeart/2005/8/layout/orgChart1"/>
    <dgm:cxn modelId="{5358A9BE-CCB2-471A-8D43-A1D33BF9B83E}" type="presParOf" srcId="{88C61DD8-7A28-4353-A238-DD310D3987B0}" destId="{E0854FD8-F956-4726-8B79-4D5F4A927208}" srcOrd="1" destOrd="0" presId="urn:microsoft.com/office/officeart/2005/8/layout/orgChart1"/>
    <dgm:cxn modelId="{720EFF82-E73A-4B57-80C1-4AAAD16B84A1}" type="presParOf" srcId="{C5BE275A-8B48-4B15-B39F-2F95F3DC64B7}" destId="{D7C808A8-B2FD-42F7-9734-65BC9A1BEDD8}" srcOrd="1" destOrd="0" presId="urn:microsoft.com/office/officeart/2005/8/layout/orgChart1"/>
    <dgm:cxn modelId="{2529D9C6-734E-4556-8076-4D64FEA1CEB6}" type="presParOf" srcId="{C5BE275A-8B48-4B15-B39F-2F95F3DC64B7}" destId="{22A45712-1870-4E52-BD5E-70232F177BBE}" srcOrd="2" destOrd="0" presId="urn:microsoft.com/office/officeart/2005/8/layout/orgChart1"/>
    <dgm:cxn modelId="{6EF50FD1-2941-4CC5-ACB3-BF8400C54941}" type="presParOf" srcId="{BB87703A-D549-48C8-A32F-5AA2BF2B2E88}" destId="{5117EFDF-C626-4CCB-94E1-E72529DDA706}" srcOrd="2" destOrd="0" presId="urn:microsoft.com/office/officeart/2005/8/layout/orgChart1"/>
    <dgm:cxn modelId="{4E2AC61F-6923-4B9E-AEFD-29A4D39AF9ED}" type="presParOf" srcId="{050FE960-D9BD-41E4-8157-B8064BC8DBBE}" destId="{91BE54FD-F926-4D7C-A333-FB15825E0904}" srcOrd="2" destOrd="0" presId="urn:microsoft.com/office/officeart/2005/8/layout/orgChart1"/>
    <dgm:cxn modelId="{0B9FB5E1-9D02-4349-BD89-14EE7C5669A9}" type="presParOf" srcId="{050FE960-D9BD-41E4-8157-B8064BC8DBBE}" destId="{DFAF54E0-DF06-4C8B-8C70-3B1003C5990B}" srcOrd="3" destOrd="0" presId="urn:microsoft.com/office/officeart/2005/8/layout/orgChart1"/>
    <dgm:cxn modelId="{948F520E-6019-4BCB-B1B2-6F715BCA59F4}" type="presParOf" srcId="{DFAF54E0-DF06-4C8B-8C70-3B1003C5990B}" destId="{3EC5233C-8897-4DA1-9183-BAC7E39FBA05}" srcOrd="0" destOrd="0" presId="urn:microsoft.com/office/officeart/2005/8/layout/orgChart1"/>
    <dgm:cxn modelId="{EF731F1E-AEF2-46F8-8E1E-DBC941DEC189}" type="presParOf" srcId="{3EC5233C-8897-4DA1-9183-BAC7E39FBA05}" destId="{E307C405-CD22-4261-A933-E4E5768DA3E6}" srcOrd="0" destOrd="0" presId="urn:microsoft.com/office/officeart/2005/8/layout/orgChart1"/>
    <dgm:cxn modelId="{07595208-A43D-4529-A74D-9324363FB370}" type="presParOf" srcId="{3EC5233C-8897-4DA1-9183-BAC7E39FBA05}" destId="{874B73E1-7AE3-4C06-93C2-4FEAFD4062A8}" srcOrd="1" destOrd="0" presId="urn:microsoft.com/office/officeart/2005/8/layout/orgChart1"/>
    <dgm:cxn modelId="{87A2C4DA-61AB-4CB2-B894-7DDE4F461B48}" type="presParOf" srcId="{DFAF54E0-DF06-4C8B-8C70-3B1003C5990B}" destId="{F843EEC7-8608-4BCB-9411-66EB4E9C347C}" srcOrd="1" destOrd="0" presId="urn:microsoft.com/office/officeart/2005/8/layout/orgChart1"/>
    <dgm:cxn modelId="{6943BBE6-8637-42B6-8DFC-BBC687986F02}" type="presParOf" srcId="{F843EEC7-8608-4BCB-9411-66EB4E9C347C}" destId="{816680F7-3D97-4E96-A6E2-383308833B91}" srcOrd="0" destOrd="0" presId="urn:microsoft.com/office/officeart/2005/8/layout/orgChart1"/>
    <dgm:cxn modelId="{271F6B16-458E-47F4-91D4-33F4EF6B980D}" type="presParOf" srcId="{F843EEC7-8608-4BCB-9411-66EB4E9C347C}" destId="{B6745A6F-9041-4AEC-B34A-E05F5932B900}" srcOrd="1" destOrd="0" presId="urn:microsoft.com/office/officeart/2005/8/layout/orgChart1"/>
    <dgm:cxn modelId="{5976FC4C-3625-4AFE-8952-9F6675EE9CAA}" type="presParOf" srcId="{B6745A6F-9041-4AEC-B34A-E05F5932B900}" destId="{5CF2D858-7099-4796-886B-82AE08537FAB}" srcOrd="0" destOrd="0" presId="urn:microsoft.com/office/officeart/2005/8/layout/orgChart1"/>
    <dgm:cxn modelId="{D2AE20DB-1341-4B48-BEE0-0C4109183E74}" type="presParOf" srcId="{5CF2D858-7099-4796-886B-82AE08537FAB}" destId="{455CB4F7-75B3-46D0-BAC5-46302407CEB7}" srcOrd="0" destOrd="0" presId="urn:microsoft.com/office/officeart/2005/8/layout/orgChart1"/>
    <dgm:cxn modelId="{C8EE7A2E-A253-4A3F-8AF6-77494559BAFF}" type="presParOf" srcId="{5CF2D858-7099-4796-886B-82AE08537FAB}" destId="{7706B87B-992A-4DCF-9355-188D09F7F55A}" srcOrd="1" destOrd="0" presId="urn:microsoft.com/office/officeart/2005/8/layout/orgChart1"/>
    <dgm:cxn modelId="{EAA44ABC-3013-4D3D-9F99-52CD26079E05}" type="presParOf" srcId="{B6745A6F-9041-4AEC-B34A-E05F5932B900}" destId="{DCFDEE22-E87E-482F-874E-3A18C34974B3}" srcOrd="1" destOrd="0" presId="urn:microsoft.com/office/officeart/2005/8/layout/orgChart1"/>
    <dgm:cxn modelId="{52D212E8-BBF0-4BCF-A752-28439761A65D}" type="presParOf" srcId="{B6745A6F-9041-4AEC-B34A-E05F5932B900}" destId="{B7F6E60C-6275-489E-BDA3-9C51E70DB0CF}" srcOrd="2" destOrd="0" presId="urn:microsoft.com/office/officeart/2005/8/layout/orgChart1"/>
    <dgm:cxn modelId="{4B8BC085-E843-4799-9B07-0C6F61E40B94}" type="presParOf" srcId="{F843EEC7-8608-4BCB-9411-66EB4E9C347C}" destId="{5AF9CCF6-3988-4792-A63B-BDE290A9A1FF}" srcOrd="2" destOrd="0" presId="urn:microsoft.com/office/officeart/2005/8/layout/orgChart1"/>
    <dgm:cxn modelId="{1744D0CD-D70C-43B3-9986-EA85AB1C1028}" type="presParOf" srcId="{F843EEC7-8608-4BCB-9411-66EB4E9C347C}" destId="{2B8F155C-2B8A-48F1-9326-B069C77A0600}" srcOrd="3" destOrd="0" presId="urn:microsoft.com/office/officeart/2005/8/layout/orgChart1"/>
    <dgm:cxn modelId="{295B7065-6324-42DD-8F14-FBB162827127}" type="presParOf" srcId="{2B8F155C-2B8A-48F1-9326-B069C77A0600}" destId="{9FC5BF54-D192-4AFF-95BA-82039D226B4F}" srcOrd="0" destOrd="0" presId="urn:microsoft.com/office/officeart/2005/8/layout/orgChart1"/>
    <dgm:cxn modelId="{3EC43DE8-3EE4-4DF6-B79C-5068928960CB}" type="presParOf" srcId="{9FC5BF54-D192-4AFF-95BA-82039D226B4F}" destId="{22664E62-0759-42E9-8155-490D335A08EA}" srcOrd="0" destOrd="0" presId="urn:microsoft.com/office/officeart/2005/8/layout/orgChart1"/>
    <dgm:cxn modelId="{9846305D-1088-498E-AC25-130EA608EC51}" type="presParOf" srcId="{9FC5BF54-D192-4AFF-95BA-82039D226B4F}" destId="{9C77A3AF-623C-47FA-973D-54A949EDAC2A}" srcOrd="1" destOrd="0" presId="urn:microsoft.com/office/officeart/2005/8/layout/orgChart1"/>
    <dgm:cxn modelId="{F0BB324E-C3E1-4996-A345-F6DFA62A62EB}" type="presParOf" srcId="{2B8F155C-2B8A-48F1-9326-B069C77A0600}" destId="{E04E479A-1919-4EA4-8013-6EA9F8645FC4}" srcOrd="1" destOrd="0" presId="urn:microsoft.com/office/officeart/2005/8/layout/orgChart1"/>
    <dgm:cxn modelId="{7CE8D9DC-02B1-4CB5-B7C4-08B468D13520}" type="presParOf" srcId="{2B8F155C-2B8A-48F1-9326-B069C77A0600}" destId="{67761C34-A570-4726-AE86-8C2118D56C99}" srcOrd="2" destOrd="0" presId="urn:microsoft.com/office/officeart/2005/8/layout/orgChart1"/>
    <dgm:cxn modelId="{A39C08B2-2F37-4C9A-BCFA-7E9CD7A4B488}" type="presParOf" srcId="{F843EEC7-8608-4BCB-9411-66EB4E9C347C}" destId="{6D72C4D8-58D7-4703-A400-91FF5B40D455}" srcOrd="4" destOrd="0" presId="urn:microsoft.com/office/officeart/2005/8/layout/orgChart1"/>
    <dgm:cxn modelId="{5D38380F-B550-4EB7-B7B3-277E5DDC3B79}" type="presParOf" srcId="{F843EEC7-8608-4BCB-9411-66EB4E9C347C}" destId="{07FE3952-4D08-458D-97F0-B09203ED06B9}" srcOrd="5" destOrd="0" presId="urn:microsoft.com/office/officeart/2005/8/layout/orgChart1"/>
    <dgm:cxn modelId="{1ADF1DD4-ED15-411F-814B-6BC26D36560C}" type="presParOf" srcId="{07FE3952-4D08-458D-97F0-B09203ED06B9}" destId="{9A84D8E4-9E46-4F04-9559-F7D68567646F}" srcOrd="0" destOrd="0" presId="urn:microsoft.com/office/officeart/2005/8/layout/orgChart1"/>
    <dgm:cxn modelId="{7B1C6ADA-1166-46A5-B385-DF190F07499C}" type="presParOf" srcId="{9A84D8E4-9E46-4F04-9559-F7D68567646F}" destId="{29A11181-7FA4-4520-AE59-8AD7524ACBFF}" srcOrd="0" destOrd="0" presId="urn:microsoft.com/office/officeart/2005/8/layout/orgChart1"/>
    <dgm:cxn modelId="{DB53F1B5-6B67-4BD1-979D-DCFA4A072355}" type="presParOf" srcId="{9A84D8E4-9E46-4F04-9559-F7D68567646F}" destId="{C26C7C6A-6CC2-4B66-8640-4D736EF85E95}" srcOrd="1" destOrd="0" presId="urn:microsoft.com/office/officeart/2005/8/layout/orgChart1"/>
    <dgm:cxn modelId="{FD478DF1-B9FD-41B5-A3BF-777A9D533C2F}" type="presParOf" srcId="{07FE3952-4D08-458D-97F0-B09203ED06B9}" destId="{72CEE0F8-4528-4800-AC3B-EE616FE98556}" srcOrd="1" destOrd="0" presId="urn:microsoft.com/office/officeart/2005/8/layout/orgChart1"/>
    <dgm:cxn modelId="{22E9CDDF-9F6D-4323-BCB9-80CF4544A05F}" type="presParOf" srcId="{07FE3952-4D08-458D-97F0-B09203ED06B9}" destId="{74DFF4FC-A496-417B-8EE0-FC8DFDED5F5C}" srcOrd="2" destOrd="0" presId="urn:microsoft.com/office/officeart/2005/8/layout/orgChart1"/>
    <dgm:cxn modelId="{F7EE2A16-4D87-4B21-9EF8-5C73BE320030}" type="presParOf" srcId="{DFAF54E0-DF06-4C8B-8C70-3B1003C5990B}" destId="{06775CD8-7779-484C-B365-9FAE2C1B30CF}" srcOrd="2" destOrd="0" presId="urn:microsoft.com/office/officeart/2005/8/layout/orgChart1"/>
    <dgm:cxn modelId="{456C46A6-D17C-49DD-9EA5-56FBE29E6E77}" type="presParOf" srcId="{050FE960-D9BD-41E4-8157-B8064BC8DBBE}" destId="{98D860A9-52BB-47DA-B021-31D7CF28B647}" srcOrd="4" destOrd="0" presId="urn:microsoft.com/office/officeart/2005/8/layout/orgChart1"/>
    <dgm:cxn modelId="{0E054D85-4E25-45E2-9A39-DFDC7A8C770D}" type="presParOf" srcId="{050FE960-D9BD-41E4-8157-B8064BC8DBBE}" destId="{901A8080-92BE-4B34-BCE9-AF2361849EFF}" srcOrd="5" destOrd="0" presId="urn:microsoft.com/office/officeart/2005/8/layout/orgChart1"/>
    <dgm:cxn modelId="{42B2E6F1-BEB5-4604-B734-CE32335501C3}" type="presParOf" srcId="{901A8080-92BE-4B34-BCE9-AF2361849EFF}" destId="{6AE9369C-8840-4F1F-A3E5-513FD5BE59E4}" srcOrd="0" destOrd="0" presId="urn:microsoft.com/office/officeart/2005/8/layout/orgChart1"/>
    <dgm:cxn modelId="{6248E174-144A-4556-88E5-A9A6477EACEF}" type="presParOf" srcId="{6AE9369C-8840-4F1F-A3E5-513FD5BE59E4}" destId="{FB2D3F89-BB52-4DC5-9572-E5A6E1DF8802}" srcOrd="0" destOrd="0" presId="urn:microsoft.com/office/officeart/2005/8/layout/orgChart1"/>
    <dgm:cxn modelId="{17E5DB06-6049-4B72-A3E3-C913E392A4F7}" type="presParOf" srcId="{6AE9369C-8840-4F1F-A3E5-513FD5BE59E4}" destId="{F8C506D4-9465-472C-909D-38C96ECF0DBE}" srcOrd="1" destOrd="0" presId="urn:microsoft.com/office/officeart/2005/8/layout/orgChart1"/>
    <dgm:cxn modelId="{704737FE-DFB6-4032-8CCA-7C981B3F2935}" type="presParOf" srcId="{901A8080-92BE-4B34-BCE9-AF2361849EFF}" destId="{C20C5120-FB1F-433D-A3A8-4DE688950FD0}" srcOrd="1" destOrd="0" presId="urn:microsoft.com/office/officeart/2005/8/layout/orgChart1"/>
    <dgm:cxn modelId="{2802C1F1-4244-4075-98CC-1BF7920FB851}" type="presParOf" srcId="{C20C5120-FB1F-433D-A3A8-4DE688950FD0}" destId="{78313F42-4CAF-442F-A1E7-CBBB7CDE9E71}" srcOrd="0" destOrd="0" presId="urn:microsoft.com/office/officeart/2005/8/layout/orgChart1"/>
    <dgm:cxn modelId="{782F98F3-B206-4C6D-A5B8-21368D5DA92B}" type="presParOf" srcId="{C20C5120-FB1F-433D-A3A8-4DE688950FD0}" destId="{D781547F-B53C-40E7-BBFC-C873F6999A2D}" srcOrd="1" destOrd="0" presId="urn:microsoft.com/office/officeart/2005/8/layout/orgChart1"/>
    <dgm:cxn modelId="{15B88FCC-384B-48EA-9E1F-A89EAC57D0DA}" type="presParOf" srcId="{D781547F-B53C-40E7-BBFC-C873F6999A2D}" destId="{C15886C6-575B-4532-A1EA-2378F3D0115F}" srcOrd="0" destOrd="0" presId="urn:microsoft.com/office/officeart/2005/8/layout/orgChart1"/>
    <dgm:cxn modelId="{D692E39C-F09D-4367-BF39-ED3B1131F34F}" type="presParOf" srcId="{C15886C6-575B-4532-A1EA-2378F3D0115F}" destId="{CF97A38B-58E1-4CBC-A698-2A1B6C5915AE}" srcOrd="0" destOrd="0" presId="urn:microsoft.com/office/officeart/2005/8/layout/orgChart1"/>
    <dgm:cxn modelId="{13584770-2340-4E83-B35D-009F8ACD2D92}" type="presParOf" srcId="{C15886C6-575B-4532-A1EA-2378F3D0115F}" destId="{888800E5-5FD2-4B32-886E-8763827B6AB9}" srcOrd="1" destOrd="0" presId="urn:microsoft.com/office/officeart/2005/8/layout/orgChart1"/>
    <dgm:cxn modelId="{26F5C9BC-57EB-422D-94CC-F5DBCA5AD980}" type="presParOf" srcId="{D781547F-B53C-40E7-BBFC-C873F6999A2D}" destId="{79E04AEB-5DDC-47B5-B635-CB621887CEC9}" srcOrd="1" destOrd="0" presId="urn:microsoft.com/office/officeart/2005/8/layout/orgChart1"/>
    <dgm:cxn modelId="{FEE17A13-184D-4463-AF1D-2B1FC87CAB2A}" type="presParOf" srcId="{D781547F-B53C-40E7-BBFC-C873F6999A2D}" destId="{98D60927-F6A2-4365-B7F4-7AF44F955C11}" srcOrd="2" destOrd="0" presId="urn:microsoft.com/office/officeart/2005/8/layout/orgChart1"/>
    <dgm:cxn modelId="{C0ED2468-FABE-45EE-B58E-0EFA5F342FFA}" type="presParOf" srcId="{C20C5120-FB1F-433D-A3A8-4DE688950FD0}" destId="{F3E160AD-D052-40FD-8C47-CC8C6AD3BDDF}" srcOrd="2" destOrd="0" presId="urn:microsoft.com/office/officeart/2005/8/layout/orgChart1"/>
    <dgm:cxn modelId="{097ADF98-E646-4B39-A4AE-9A9288FE8700}" type="presParOf" srcId="{C20C5120-FB1F-433D-A3A8-4DE688950FD0}" destId="{482C8946-6107-4D7F-B6F1-8EC40D5E4B23}" srcOrd="3" destOrd="0" presId="urn:microsoft.com/office/officeart/2005/8/layout/orgChart1"/>
    <dgm:cxn modelId="{9C652134-5AC6-4953-A020-B54D3E6984A5}" type="presParOf" srcId="{482C8946-6107-4D7F-B6F1-8EC40D5E4B23}" destId="{3C942590-DDE5-44D1-9FD7-822BF483BFCD}" srcOrd="0" destOrd="0" presId="urn:microsoft.com/office/officeart/2005/8/layout/orgChart1"/>
    <dgm:cxn modelId="{51842F11-369A-4C8D-A39D-3952E5EBC685}" type="presParOf" srcId="{3C942590-DDE5-44D1-9FD7-822BF483BFCD}" destId="{1040E615-1CE8-4046-9604-A64A013043B0}" srcOrd="0" destOrd="0" presId="urn:microsoft.com/office/officeart/2005/8/layout/orgChart1"/>
    <dgm:cxn modelId="{63BB3D01-39EB-45E5-B5F3-CCD8A2D86339}" type="presParOf" srcId="{3C942590-DDE5-44D1-9FD7-822BF483BFCD}" destId="{77768023-BA06-4884-847B-00252A33E1D2}" srcOrd="1" destOrd="0" presId="urn:microsoft.com/office/officeart/2005/8/layout/orgChart1"/>
    <dgm:cxn modelId="{01D70921-90F0-4782-8818-EBEF4E0BFC1F}" type="presParOf" srcId="{482C8946-6107-4D7F-B6F1-8EC40D5E4B23}" destId="{F48F9194-4D1A-4C7A-9548-5BFA7717B494}" srcOrd="1" destOrd="0" presId="urn:microsoft.com/office/officeart/2005/8/layout/orgChart1"/>
    <dgm:cxn modelId="{81ACADC1-309D-4CF7-B67C-5A8FD44AE1A7}" type="presParOf" srcId="{482C8946-6107-4D7F-B6F1-8EC40D5E4B23}" destId="{CB9BAC74-E204-4479-B621-E8B937086BF9}" srcOrd="2" destOrd="0" presId="urn:microsoft.com/office/officeart/2005/8/layout/orgChart1"/>
    <dgm:cxn modelId="{A9D11EA9-98AF-40BF-809E-959BA3074E8C}" type="presParOf" srcId="{C20C5120-FB1F-433D-A3A8-4DE688950FD0}" destId="{46044D37-FF17-472D-8F34-9182556F6EC6}" srcOrd="4" destOrd="0" presId="urn:microsoft.com/office/officeart/2005/8/layout/orgChart1"/>
    <dgm:cxn modelId="{E0E610F1-738B-477C-A463-4FC1C5884348}" type="presParOf" srcId="{C20C5120-FB1F-433D-A3A8-4DE688950FD0}" destId="{0E244AD5-4D42-4992-AD85-4D360B7B573F}" srcOrd="5" destOrd="0" presId="urn:microsoft.com/office/officeart/2005/8/layout/orgChart1"/>
    <dgm:cxn modelId="{AF0FE511-61F8-4FE3-9EED-1DEFFAE3C3BF}" type="presParOf" srcId="{0E244AD5-4D42-4992-AD85-4D360B7B573F}" destId="{10D17463-5BAB-4F68-A193-77BA4C0E26E8}" srcOrd="0" destOrd="0" presId="urn:microsoft.com/office/officeart/2005/8/layout/orgChart1"/>
    <dgm:cxn modelId="{67BBF3FA-9977-41A3-A115-4F335A96ED45}" type="presParOf" srcId="{10D17463-5BAB-4F68-A193-77BA4C0E26E8}" destId="{0D0123A2-9E59-4A0D-A524-16F06ACF08AB}" srcOrd="0" destOrd="0" presId="urn:microsoft.com/office/officeart/2005/8/layout/orgChart1"/>
    <dgm:cxn modelId="{FD24DB04-8BCA-4E0C-81CD-697F2DF4FDD2}" type="presParOf" srcId="{10D17463-5BAB-4F68-A193-77BA4C0E26E8}" destId="{97C64457-D0DA-4E18-B4B8-E53F2B9E7514}" srcOrd="1" destOrd="0" presId="urn:microsoft.com/office/officeart/2005/8/layout/orgChart1"/>
    <dgm:cxn modelId="{29F2FE8E-3839-4DE9-AD4C-D7A6BE6FECDB}" type="presParOf" srcId="{0E244AD5-4D42-4992-AD85-4D360B7B573F}" destId="{644DDEFB-4573-4231-B1F7-05695591A44C}" srcOrd="1" destOrd="0" presId="urn:microsoft.com/office/officeart/2005/8/layout/orgChart1"/>
    <dgm:cxn modelId="{CD406F3F-BE60-4416-8F05-3DA8987A049C}" type="presParOf" srcId="{0E244AD5-4D42-4992-AD85-4D360B7B573F}" destId="{730503F2-3DB6-4549-986E-EB1E61A57D69}" srcOrd="2" destOrd="0" presId="urn:microsoft.com/office/officeart/2005/8/layout/orgChart1"/>
    <dgm:cxn modelId="{297D7400-3E62-4E42-A781-BBBC3FBE16C9}" type="presParOf" srcId="{901A8080-92BE-4B34-BCE9-AF2361849EFF}" destId="{3842D309-A271-4FD3-90F1-753419BC68F2}" srcOrd="2" destOrd="0" presId="urn:microsoft.com/office/officeart/2005/8/layout/orgChart1"/>
    <dgm:cxn modelId="{9B8DEE90-F520-4D20-824A-C50F1ECF467A}" type="presParOf" srcId="{050FE960-D9BD-41E4-8157-B8064BC8DBBE}" destId="{17F74D59-F1AC-4CEA-A421-D216C9825F2F}" srcOrd="6" destOrd="0" presId="urn:microsoft.com/office/officeart/2005/8/layout/orgChart1"/>
    <dgm:cxn modelId="{EA20D3AE-AC08-419F-8812-77C31DDEE038}" type="presParOf" srcId="{050FE960-D9BD-41E4-8157-B8064BC8DBBE}" destId="{0C522DBF-408A-40A0-A4AA-761AD4E53EF3}" srcOrd="7" destOrd="0" presId="urn:microsoft.com/office/officeart/2005/8/layout/orgChart1"/>
    <dgm:cxn modelId="{DADFC165-2F6C-41EB-8CC7-0B69F92E43F7}" type="presParOf" srcId="{0C522DBF-408A-40A0-A4AA-761AD4E53EF3}" destId="{F881DE30-BA5D-44A7-BC87-A6D4FF2DABDC}" srcOrd="0" destOrd="0" presId="urn:microsoft.com/office/officeart/2005/8/layout/orgChart1"/>
    <dgm:cxn modelId="{9EF03FF0-D797-4C24-902C-0C8B62959CB8}" type="presParOf" srcId="{F881DE30-BA5D-44A7-BC87-A6D4FF2DABDC}" destId="{F3A5F2E8-B4CE-4153-906A-60D1F7A29094}" srcOrd="0" destOrd="0" presId="urn:microsoft.com/office/officeart/2005/8/layout/orgChart1"/>
    <dgm:cxn modelId="{5670F303-4C34-4424-BC83-8B0659E0C1D5}" type="presParOf" srcId="{F881DE30-BA5D-44A7-BC87-A6D4FF2DABDC}" destId="{A8FD9207-0809-4A0D-8D5A-72A02E9F14C1}" srcOrd="1" destOrd="0" presId="urn:microsoft.com/office/officeart/2005/8/layout/orgChart1"/>
    <dgm:cxn modelId="{3D7AB9FE-A107-4208-8914-E0D887966C9E}" type="presParOf" srcId="{0C522DBF-408A-40A0-A4AA-761AD4E53EF3}" destId="{CE0A36C5-6796-4BF5-9790-CFD39C53DFB5}" srcOrd="1" destOrd="0" presId="urn:microsoft.com/office/officeart/2005/8/layout/orgChart1"/>
    <dgm:cxn modelId="{358943B8-556A-4D2F-B312-C27BAEFDDA2B}" type="presParOf" srcId="{CE0A36C5-6796-4BF5-9790-CFD39C53DFB5}" destId="{4C191038-5557-43D8-8815-30ABA67EC743}" srcOrd="0" destOrd="0" presId="urn:microsoft.com/office/officeart/2005/8/layout/orgChart1"/>
    <dgm:cxn modelId="{21EA115C-7583-43F7-81B8-9E2BB52835AD}" type="presParOf" srcId="{CE0A36C5-6796-4BF5-9790-CFD39C53DFB5}" destId="{1808BE6C-83BD-45BE-9D4B-B4FEF9671A8C}" srcOrd="1" destOrd="0" presId="urn:microsoft.com/office/officeart/2005/8/layout/orgChart1"/>
    <dgm:cxn modelId="{95AFC501-654F-4A5F-98CE-5EC177706092}" type="presParOf" srcId="{1808BE6C-83BD-45BE-9D4B-B4FEF9671A8C}" destId="{34CFD0FA-229A-4C4B-B9CB-F7477CF901C4}" srcOrd="0" destOrd="0" presId="urn:microsoft.com/office/officeart/2005/8/layout/orgChart1"/>
    <dgm:cxn modelId="{5DE19362-A01F-48A8-8CE1-9F7A5D010441}" type="presParOf" srcId="{34CFD0FA-229A-4C4B-B9CB-F7477CF901C4}" destId="{D0F2E80B-C175-4A55-B606-5AFAA7E4B2A0}" srcOrd="0" destOrd="0" presId="urn:microsoft.com/office/officeart/2005/8/layout/orgChart1"/>
    <dgm:cxn modelId="{8C6E64EF-ED5B-4BEF-8917-AA4390C61E11}" type="presParOf" srcId="{34CFD0FA-229A-4C4B-B9CB-F7477CF901C4}" destId="{D2C7CD65-AD91-4450-9B8B-F0F2AC0B3B42}" srcOrd="1" destOrd="0" presId="urn:microsoft.com/office/officeart/2005/8/layout/orgChart1"/>
    <dgm:cxn modelId="{CE6FEA5F-97FC-4349-89E4-1B67353E1857}" type="presParOf" srcId="{1808BE6C-83BD-45BE-9D4B-B4FEF9671A8C}" destId="{562CCC59-F059-49CF-A25D-95B7D033596D}" srcOrd="1" destOrd="0" presId="urn:microsoft.com/office/officeart/2005/8/layout/orgChart1"/>
    <dgm:cxn modelId="{3B08F115-0FAC-4C6F-9E66-3264C6438997}" type="presParOf" srcId="{1808BE6C-83BD-45BE-9D4B-B4FEF9671A8C}" destId="{208ADCA8-AABA-46BB-A355-BCDCF630645A}" srcOrd="2" destOrd="0" presId="urn:microsoft.com/office/officeart/2005/8/layout/orgChart1"/>
    <dgm:cxn modelId="{4136B1B9-E11E-4CE5-98A0-14094E854DD5}" type="presParOf" srcId="{0C522DBF-408A-40A0-A4AA-761AD4E53EF3}" destId="{B56B5C21-2AEE-4241-9431-B503E763490B}" srcOrd="2" destOrd="0" presId="urn:microsoft.com/office/officeart/2005/8/layout/orgChart1"/>
    <dgm:cxn modelId="{5693D8DA-B3CA-4837-91C1-9345444627C1}" type="presParOf" srcId="{BCEBE085-47CA-4BAC-9074-40DED946D2CF}" destId="{71AD93CB-A9E6-4FC5-940C-68AE134BAB29}" srcOrd="2" destOrd="0" presId="urn:microsoft.com/office/officeart/2005/8/layout/orgChart1"/>
    <dgm:cxn modelId="{EEA064D6-DFE4-4F52-867C-E713B89A93B0}" type="presParOf" srcId="{E810CFF7-0E9A-4CA6-9C73-6E72690A1DDB}" destId="{CA649610-2F93-4977-8376-E77D9118AC38}" srcOrd="2" destOrd="0" presId="urn:microsoft.com/office/officeart/2005/8/layout/orgChart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CCE4A-685C-44A9-8DDE-FEF05D69695B}">
      <dsp:nvSpPr>
        <dsp:cNvPr id="0" name=""/>
        <dsp:cNvSpPr/>
      </dsp:nvSpPr>
      <dsp:spPr>
        <a:xfrm>
          <a:off x="1355658" y="3961"/>
          <a:ext cx="1212384" cy="121238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XML3D</a:t>
          </a:r>
          <a:endParaRPr lang="en-GB" sz="2100" kern="1200" dirty="0"/>
        </a:p>
      </dsp:txBody>
      <dsp:txXfrm>
        <a:off x="1533208" y="181511"/>
        <a:ext cx="857284" cy="857284"/>
      </dsp:txXfrm>
    </dsp:sp>
    <dsp:sp modelId="{A5FFA5AB-B482-4DBA-AFF5-0289C9F72F31}">
      <dsp:nvSpPr>
        <dsp:cNvPr id="0" name=""/>
        <dsp:cNvSpPr/>
      </dsp:nvSpPr>
      <dsp:spPr>
        <a:xfrm>
          <a:off x="2460029" y="1314790"/>
          <a:ext cx="703182" cy="703182"/>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553236" y="1583687"/>
        <a:ext cx="516768" cy="165388"/>
      </dsp:txXfrm>
    </dsp:sp>
    <dsp:sp modelId="{1BFB164D-9B3F-4A87-9274-F1B40F60ACEE}">
      <dsp:nvSpPr>
        <dsp:cNvPr id="0" name=""/>
        <dsp:cNvSpPr/>
      </dsp:nvSpPr>
      <dsp:spPr>
        <a:xfrm>
          <a:off x="3021498" y="2116419"/>
          <a:ext cx="1212384" cy="1212384"/>
        </a:xfrm>
        <a:prstGeom prst="ellips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REST</a:t>
          </a:r>
          <a:endParaRPr lang="en-GB" sz="2100" kern="1200" dirty="0"/>
        </a:p>
      </dsp:txBody>
      <dsp:txXfrm>
        <a:off x="3199048" y="2293969"/>
        <a:ext cx="857284" cy="857284"/>
      </dsp:txXfrm>
    </dsp:sp>
    <dsp:sp modelId="{56CEDCE7-49A7-4E66-B25C-AE7E396FF715}">
      <dsp:nvSpPr>
        <dsp:cNvPr id="0" name=""/>
        <dsp:cNvSpPr/>
      </dsp:nvSpPr>
      <dsp:spPr>
        <a:xfrm>
          <a:off x="2460029" y="3427249"/>
          <a:ext cx="703182" cy="703182"/>
        </a:xfrm>
        <a:prstGeom prst="mathPlus">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553236" y="3696146"/>
        <a:ext cx="516768" cy="165388"/>
      </dsp:txXfrm>
    </dsp:sp>
    <dsp:sp modelId="{81782C7B-7CDE-4C25-BF76-C77F52EC6A60}">
      <dsp:nvSpPr>
        <dsp:cNvPr id="0" name=""/>
        <dsp:cNvSpPr/>
      </dsp:nvSpPr>
      <dsp:spPr>
        <a:xfrm>
          <a:off x="1355658" y="4228877"/>
          <a:ext cx="1212384" cy="1212384"/>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3D Repo</a:t>
          </a:r>
          <a:endParaRPr lang="en-GB" sz="2100" kern="1200" dirty="0"/>
        </a:p>
      </dsp:txBody>
      <dsp:txXfrm>
        <a:off x="1533208" y="4406427"/>
        <a:ext cx="857284" cy="857284"/>
      </dsp:txXfrm>
    </dsp:sp>
    <dsp:sp modelId="{FBDBFF2B-A64E-4328-A3B2-9C3F87AA8517}">
      <dsp:nvSpPr>
        <dsp:cNvPr id="0" name=""/>
        <dsp:cNvSpPr/>
      </dsp:nvSpPr>
      <dsp:spPr>
        <a:xfrm>
          <a:off x="4415740" y="2497108"/>
          <a:ext cx="385538" cy="451006"/>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4415740" y="2587309"/>
        <a:ext cx="269877" cy="270604"/>
      </dsp:txXfrm>
    </dsp:sp>
    <dsp:sp modelId="{0C224ABF-7685-4E59-9705-C9CBE2213929}">
      <dsp:nvSpPr>
        <dsp:cNvPr id="0" name=""/>
        <dsp:cNvSpPr/>
      </dsp:nvSpPr>
      <dsp:spPr>
        <a:xfrm>
          <a:off x="4961313" y="1510227"/>
          <a:ext cx="2424768" cy="2424768"/>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GB" sz="2600" kern="1200" dirty="0" smtClean="0"/>
            <a:t>XML3DRepo</a:t>
          </a:r>
          <a:endParaRPr lang="en-GB" sz="2600" kern="1200" dirty="0"/>
        </a:p>
      </dsp:txBody>
      <dsp:txXfrm>
        <a:off x="5316412" y="1865326"/>
        <a:ext cx="1714570" cy="17145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54FA6-1513-4F20-969F-C25FD41E5931}">
      <dsp:nvSpPr>
        <dsp:cNvPr id="0" name=""/>
        <dsp:cNvSpPr/>
      </dsp:nvSpPr>
      <dsp:spPr>
        <a:xfrm>
          <a:off x="262109" y="1309645"/>
          <a:ext cx="5700873" cy="2290740"/>
        </a:xfrm>
        <a:prstGeom prst="rect">
          <a:avLst/>
        </a:prstGeom>
        <a:solidFill>
          <a:srgbClr val="4BACC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CE172775-66D9-450A-BEBD-1576A4D8D28A}">
      <dsp:nvSpPr>
        <dsp:cNvPr id="0" name=""/>
        <dsp:cNvSpPr/>
      </dsp:nvSpPr>
      <dsp:spPr>
        <a:xfrm>
          <a:off x="3145309"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Generic encodings</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Significant compression*</a:t>
          </a:r>
          <a:endParaRPr lang="en-GB" sz="2600" kern="1200" dirty="0">
            <a:solidFill>
              <a:schemeClr val="bg1"/>
            </a:solidFill>
          </a:endParaRPr>
        </a:p>
      </dsp:txBody>
      <dsp:txXfrm>
        <a:off x="3145309" y="1511123"/>
        <a:ext cx="2647302" cy="2520418"/>
      </dsp:txXfrm>
    </dsp:sp>
    <dsp:sp modelId="{F4F26E97-E0CE-4A86-A54A-BA8D7284517F}">
      <dsp:nvSpPr>
        <dsp:cNvPr id="0" name=""/>
        <dsp:cNvSpPr/>
      </dsp:nvSpPr>
      <dsp:spPr>
        <a:xfrm>
          <a:off x="439032"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Competing standards</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Missing JS implementation</a:t>
          </a:r>
          <a:endParaRPr lang="en-GB" sz="2600" kern="1200" dirty="0">
            <a:solidFill>
              <a:schemeClr val="bg1"/>
            </a:solidFill>
          </a:endParaRPr>
        </a:p>
      </dsp:txBody>
      <dsp:txXfrm>
        <a:off x="439032" y="1511123"/>
        <a:ext cx="2647302" cy="2520418"/>
      </dsp:txXfrm>
    </dsp:sp>
    <dsp:sp modelId="{9A7E73A4-F6F0-4648-BC83-A32F679A51FB}">
      <dsp:nvSpPr>
        <dsp:cNvPr id="0" name=""/>
        <dsp:cNvSpPr/>
      </dsp:nvSpPr>
      <dsp:spPr>
        <a:xfrm>
          <a:off x="5438764" y="792087"/>
          <a:ext cx="1113963" cy="1113963"/>
        </a:xfrm>
        <a:prstGeom prst="plus">
          <a:avLst>
            <a:gd name="adj" fmla="val 32810"/>
          </a:avLst>
        </a:prstGeom>
        <a:solidFill>
          <a:srgbClr val="5DBE5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FE60237A-D011-40F1-90DD-64292A867BB2}">
      <dsp:nvSpPr>
        <dsp:cNvPr id="0" name=""/>
        <dsp:cNvSpPr/>
      </dsp:nvSpPr>
      <dsp:spPr>
        <a:xfrm>
          <a:off x="0" y="1192688"/>
          <a:ext cx="1048436" cy="359289"/>
        </a:xfrm>
        <a:prstGeom prst="rect">
          <a:avLst/>
        </a:prstGeom>
        <a:solidFill>
          <a:srgbClr val="C000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9B5D75E-0362-488C-8BAD-C92B84372DE6}">
      <dsp:nvSpPr>
        <dsp:cNvPr id="0" name=""/>
        <dsp:cNvSpPr/>
      </dsp:nvSpPr>
      <dsp:spPr>
        <a:xfrm>
          <a:off x="3096344" y="1656181"/>
          <a:ext cx="13105" cy="1695853"/>
        </a:xfrm>
        <a:prstGeom prst="line">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91038-5557-43D8-8815-30ABA67EC743}">
      <dsp:nvSpPr>
        <dsp:cNvPr id="0" name=""/>
        <dsp:cNvSpPr/>
      </dsp:nvSpPr>
      <dsp:spPr>
        <a:xfrm>
          <a:off x="7489054"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74D59-F1AC-4CEA-A421-D216C9825F2F}">
      <dsp:nvSpPr>
        <dsp:cNvPr id="0" name=""/>
        <dsp:cNvSpPr/>
      </dsp:nvSpPr>
      <dsp:spPr>
        <a:xfrm>
          <a:off x="5766821" y="2594750"/>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044D37-FF17-472D-8F34-9182556F6EC6}">
      <dsp:nvSpPr>
        <dsp:cNvPr id="0" name=""/>
        <dsp:cNvSpPr/>
      </dsp:nvSpPr>
      <dsp:spPr>
        <a:xfrm>
          <a:off x="6016332"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E160AD-D052-40FD-8C47-CC8C6AD3BDDF}">
      <dsp:nvSpPr>
        <dsp:cNvPr id="0" name=""/>
        <dsp:cNvSpPr/>
      </dsp:nvSpPr>
      <dsp:spPr>
        <a:xfrm>
          <a:off x="6016332"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13F42-4CAF-442F-A1E7-CBBB7CDE9E71}">
      <dsp:nvSpPr>
        <dsp:cNvPr id="0" name=""/>
        <dsp:cNvSpPr/>
      </dsp:nvSpPr>
      <dsp:spPr>
        <a:xfrm>
          <a:off x="6016332"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D860A9-52BB-47DA-B021-31D7CF28B647}">
      <dsp:nvSpPr>
        <dsp:cNvPr id="0" name=""/>
        <dsp:cNvSpPr/>
      </dsp:nvSpPr>
      <dsp:spPr>
        <a:xfrm>
          <a:off x="5766821"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72C4D8-58D7-4703-A400-91FF5B40D455}">
      <dsp:nvSpPr>
        <dsp:cNvPr id="0" name=""/>
        <dsp:cNvSpPr/>
      </dsp:nvSpPr>
      <dsp:spPr>
        <a:xfrm>
          <a:off x="4543610"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9CCF6-3988-4792-A63B-BDE290A9A1FF}">
      <dsp:nvSpPr>
        <dsp:cNvPr id="0" name=""/>
        <dsp:cNvSpPr/>
      </dsp:nvSpPr>
      <dsp:spPr>
        <a:xfrm>
          <a:off x="4543610"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6680F7-3D97-4E96-A6E2-383308833B91}">
      <dsp:nvSpPr>
        <dsp:cNvPr id="0" name=""/>
        <dsp:cNvSpPr/>
      </dsp:nvSpPr>
      <dsp:spPr>
        <a:xfrm>
          <a:off x="4543610"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E54FD-F926-4D7C-A333-FB15825E0904}">
      <dsp:nvSpPr>
        <dsp:cNvPr id="0" name=""/>
        <dsp:cNvSpPr/>
      </dsp:nvSpPr>
      <dsp:spPr>
        <a:xfrm>
          <a:off x="5030460"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93A65-9787-4D87-B7ED-3DE919BD1C34}">
      <dsp:nvSpPr>
        <dsp:cNvPr id="0" name=""/>
        <dsp:cNvSpPr/>
      </dsp:nvSpPr>
      <dsp:spPr>
        <a:xfrm>
          <a:off x="3070888"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8E615F-1C4C-4270-B098-1BC8E724FB6C}">
      <dsp:nvSpPr>
        <dsp:cNvPr id="0" name=""/>
        <dsp:cNvSpPr/>
      </dsp:nvSpPr>
      <dsp:spPr>
        <a:xfrm>
          <a:off x="3557738" y="2594750"/>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EE5C1C-B271-4913-BEA0-B19D70A624FA}">
      <dsp:nvSpPr>
        <dsp:cNvPr id="0" name=""/>
        <dsp:cNvSpPr/>
      </dsp:nvSpPr>
      <dsp:spPr>
        <a:xfrm>
          <a:off x="3557738" y="1730591"/>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39675E-FD28-4F9C-B9A0-06C905D52096}">
      <dsp:nvSpPr>
        <dsp:cNvPr id="0" name=""/>
        <dsp:cNvSpPr/>
      </dsp:nvSpPr>
      <dsp:spPr>
        <a:xfrm>
          <a:off x="1598166"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0EAEFD-A83B-40C5-BE8A-6A11BAEBF9AF}">
      <dsp:nvSpPr>
        <dsp:cNvPr id="0" name=""/>
        <dsp:cNvSpPr/>
      </dsp:nvSpPr>
      <dsp:spPr>
        <a:xfrm>
          <a:off x="1598166"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F6BA51-7ED0-484D-BEF7-1EC9D5DB9068}">
      <dsp:nvSpPr>
        <dsp:cNvPr id="0" name=""/>
        <dsp:cNvSpPr/>
      </dsp:nvSpPr>
      <dsp:spPr>
        <a:xfrm>
          <a:off x="1348655"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2F3054-9888-4168-A9BF-C9D37DE11C8E}">
      <dsp:nvSpPr>
        <dsp:cNvPr id="0" name=""/>
        <dsp:cNvSpPr/>
      </dsp:nvSpPr>
      <dsp:spPr>
        <a:xfrm>
          <a:off x="125443"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849A5-5075-48F9-8DB2-EB66487120BD}">
      <dsp:nvSpPr>
        <dsp:cNvPr id="0" name=""/>
        <dsp:cNvSpPr/>
      </dsp:nvSpPr>
      <dsp:spPr>
        <a:xfrm>
          <a:off x="125443"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DDC8A6-2988-430A-AF73-A5BAD35047A9}">
      <dsp:nvSpPr>
        <dsp:cNvPr id="0" name=""/>
        <dsp:cNvSpPr/>
      </dsp:nvSpPr>
      <dsp:spPr>
        <a:xfrm>
          <a:off x="612294"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D3345A-8445-4ADA-B9F9-91C428D8D650}">
      <dsp:nvSpPr>
        <dsp:cNvPr id="0" name=""/>
        <dsp:cNvSpPr/>
      </dsp:nvSpPr>
      <dsp:spPr>
        <a:xfrm>
          <a:off x="1348655" y="1730591"/>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B9C5D6-A9B4-4419-A4B5-E307F4A608A2}">
      <dsp:nvSpPr>
        <dsp:cNvPr id="0" name=""/>
        <dsp:cNvSpPr/>
      </dsp:nvSpPr>
      <dsp:spPr>
        <a:xfrm>
          <a:off x="2949175" y="1122028"/>
          <a:ext cx="1217125" cy="60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a:t>
          </a:r>
          <a:endParaRPr lang="en-GB" sz="1600" b="0" kern="1200" dirty="0"/>
        </a:p>
      </dsp:txBody>
      <dsp:txXfrm>
        <a:off x="2978883" y="1151736"/>
        <a:ext cx="1157709" cy="549146"/>
      </dsp:txXfrm>
    </dsp:sp>
    <dsp:sp modelId="{44C2B2EE-E0F3-4101-9C16-A359B6021333}">
      <dsp:nvSpPr>
        <dsp:cNvPr id="0" name=""/>
        <dsp:cNvSpPr/>
      </dsp:nvSpPr>
      <dsp:spPr>
        <a:xfrm>
          <a:off x="740092"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Text</a:t>
          </a:r>
        </a:p>
      </dsp:txBody>
      <dsp:txXfrm>
        <a:off x="769800" y="2015895"/>
        <a:ext cx="1157709" cy="549146"/>
      </dsp:txXfrm>
    </dsp:sp>
    <dsp:sp modelId="{2709C965-6598-45B6-9E76-32B50C569C36}">
      <dsp:nvSpPr>
        <dsp:cNvPr id="0" name=""/>
        <dsp:cNvSpPr/>
      </dsp:nvSpPr>
      <dsp:spPr>
        <a:xfrm>
          <a:off x="373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Document</a:t>
          </a:r>
        </a:p>
      </dsp:txBody>
      <dsp:txXfrm>
        <a:off x="33439" y="2880054"/>
        <a:ext cx="1157709" cy="549146"/>
      </dsp:txXfrm>
    </dsp:sp>
    <dsp:sp modelId="{6AF93387-D39A-45BE-9E87-775C27F71220}">
      <dsp:nvSpPr>
        <dsp:cNvPr id="0" name=""/>
        <dsp:cNvSpPr/>
      </dsp:nvSpPr>
      <dsp:spPr>
        <a:xfrm>
          <a:off x="30801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XML3D</a:t>
          </a:r>
        </a:p>
      </dsp:txBody>
      <dsp:txXfrm>
        <a:off x="337720" y="3744214"/>
        <a:ext cx="1157709" cy="549146"/>
      </dsp:txXfrm>
    </dsp:sp>
    <dsp:sp modelId="{7806DB7D-22E6-4528-AD7A-55F96A2ECB85}">
      <dsp:nvSpPr>
        <dsp:cNvPr id="0" name=""/>
        <dsp:cNvSpPr/>
      </dsp:nvSpPr>
      <dsp:spPr>
        <a:xfrm>
          <a:off x="308012"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X3D</a:t>
          </a:r>
        </a:p>
      </dsp:txBody>
      <dsp:txXfrm>
        <a:off x="337720" y="4608373"/>
        <a:ext cx="1157709" cy="549146"/>
      </dsp:txXfrm>
    </dsp:sp>
    <dsp:sp modelId="{BDFC5D6F-8B5E-476F-B20C-983D09F4A542}">
      <dsp:nvSpPr>
        <dsp:cNvPr id="0" name=""/>
        <dsp:cNvSpPr/>
      </dsp:nvSpPr>
      <dsp:spPr>
        <a:xfrm>
          <a:off x="1476453"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Data</a:t>
          </a:r>
        </a:p>
      </dsp:txBody>
      <dsp:txXfrm>
        <a:off x="1506161" y="2880054"/>
        <a:ext cx="1157709" cy="549146"/>
      </dsp:txXfrm>
    </dsp:sp>
    <dsp:sp modelId="{B95F7EB1-B8D8-412F-821B-87F1302855BC}">
      <dsp:nvSpPr>
        <dsp:cNvPr id="0" name=""/>
        <dsp:cNvSpPr/>
      </dsp:nvSpPr>
      <dsp:spPr>
        <a:xfrm>
          <a:off x="1780734"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JSON</a:t>
          </a:r>
        </a:p>
      </dsp:txBody>
      <dsp:txXfrm>
        <a:off x="1810442" y="3744214"/>
        <a:ext cx="1157709" cy="549146"/>
      </dsp:txXfrm>
    </dsp:sp>
    <dsp:sp modelId="{884B3303-4EB4-4A82-803E-05C68FF972C3}">
      <dsp:nvSpPr>
        <dsp:cNvPr id="0" name=""/>
        <dsp:cNvSpPr/>
      </dsp:nvSpPr>
      <dsp:spPr>
        <a:xfrm>
          <a:off x="1780734"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a:t>
          </a:r>
        </a:p>
      </dsp:txBody>
      <dsp:txXfrm>
        <a:off x="1810442" y="4608373"/>
        <a:ext cx="1157709" cy="549146"/>
      </dsp:txXfrm>
    </dsp:sp>
    <dsp:sp modelId="{EB01C773-309F-491D-872A-24AC838F53C8}">
      <dsp:nvSpPr>
        <dsp:cNvPr id="0" name=""/>
        <dsp:cNvSpPr/>
      </dsp:nvSpPr>
      <dsp:spPr>
        <a:xfrm>
          <a:off x="5158258"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Binary</a:t>
          </a:r>
        </a:p>
      </dsp:txBody>
      <dsp:txXfrm>
        <a:off x="5187966" y="2015895"/>
        <a:ext cx="1157709" cy="549146"/>
      </dsp:txXfrm>
    </dsp:sp>
    <dsp:sp modelId="{3432CD5E-72E2-4A29-B95C-C16CC0291D15}">
      <dsp:nvSpPr>
        <dsp:cNvPr id="0" name=""/>
        <dsp:cNvSpPr/>
      </dsp:nvSpPr>
      <dsp:spPr>
        <a:xfrm>
          <a:off x="2949175"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Unstructured</a:t>
          </a:r>
        </a:p>
      </dsp:txBody>
      <dsp:txXfrm>
        <a:off x="2978883" y="2880054"/>
        <a:ext cx="1157709" cy="549146"/>
      </dsp:txXfrm>
    </dsp:sp>
    <dsp:sp modelId="{4207B791-285C-4E11-9A27-D7D4D5111FE5}">
      <dsp:nvSpPr>
        <dsp:cNvPr id="0" name=""/>
        <dsp:cNvSpPr/>
      </dsp:nvSpPr>
      <dsp:spPr>
        <a:xfrm>
          <a:off x="3253456"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glTF</a:t>
          </a:r>
          <a:endParaRPr lang="en-GB" sz="1600" b="0" kern="1200" dirty="0" smtClean="0"/>
        </a:p>
      </dsp:txBody>
      <dsp:txXfrm>
        <a:off x="3283164" y="3744214"/>
        <a:ext cx="1157709" cy="549146"/>
      </dsp:txXfrm>
    </dsp:sp>
    <dsp:sp modelId="{E307C405-CD22-4261-A933-E4E5768DA3E6}">
      <dsp:nvSpPr>
        <dsp:cNvPr id="0" name=""/>
        <dsp:cNvSpPr/>
      </dsp:nvSpPr>
      <dsp:spPr>
        <a:xfrm>
          <a:off x="4421897"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Multi-purpose</a:t>
          </a:r>
        </a:p>
      </dsp:txBody>
      <dsp:txXfrm>
        <a:off x="4451605" y="2880054"/>
        <a:ext cx="1157709" cy="549146"/>
      </dsp:txXfrm>
    </dsp:sp>
    <dsp:sp modelId="{455CB4F7-75B3-46D0-BAC5-46302407CEB7}">
      <dsp:nvSpPr>
        <dsp:cNvPr id="0" name=""/>
        <dsp:cNvSpPr/>
      </dsp:nvSpPr>
      <dsp:spPr>
        <a:xfrm>
          <a:off x="4726178"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XMI</a:t>
          </a:r>
        </a:p>
      </dsp:txBody>
      <dsp:txXfrm>
        <a:off x="4755886" y="3744214"/>
        <a:ext cx="1157709" cy="549146"/>
      </dsp:txXfrm>
    </dsp:sp>
    <dsp:sp modelId="{22664E62-0759-42E9-8155-490D335A08EA}">
      <dsp:nvSpPr>
        <dsp:cNvPr id="0" name=""/>
        <dsp:cNvSpPr/>
      </dsp:nvSpPr>
      <dsp:spPr>
        <a:xfrm>
          <a:off x="4726178"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FastInfoset</a:t>
          </a:r>
          <a:endParaRPr lang="en-GB" sz="1600" b="0" kern="1200" dirty="0" smtClean="0"/>
        </a:p>
      </dsp:txBody>
      <dsp:txXfrm>
        <a:off x="4755886" y="4608373"/>
        <a:ext cx="1157709" cy="549146"/>
      </dsp:txXfrm>
    </dsp:sp>
    <dsp:sp modelId="{29A11181-7FA4-4520-AE59-8AD7524ACBFF}">
      <dsp:nvSpPr>
        <dsp:cNvPr id="0" name=""/>
        <dsp:cNvSpPr/>
      </dsp:nvSpPr>
      <dsp:spPr>
        <a:xfrm>
          <a:off x="4726178"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BSON</a:t>
          </a:r>
        </a:p>
      </dsp:txBody>
      <dsp:txXfrm>
        <a:off x="4755886" y="5472532"/>
        <a:ext cx="1157709" cy="549146"/>
      </dsp:txXfrm>
    </dsp:sp>
    <dsp:sp modelId="{FB2D3F89-BB52-4DC5-9572-E5A6E1DF8802}">
      <dsp:nvSpPr>
        <dsp:cNvPr id="0" name=""/>
        <dsp:cNvSpPr/>
      </dsp:nvSpPr>
      <dsp:spPr>
        <a:xfrm>
          <a:off x="5894619"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 Specific</a:t>
          </a:r>
        </a:p>
      </dsp:txBody>
      <dsp:txXfrm>
        <a:off x="5924327" y="2880054"/>
        <a:ext cx="1157709" cy="549146"/>
      </dsp:txXfrm>
    </dsp:sp>
    <dsp:sp modelId="{CF97A38B-58E1-4CBC-A698-2A1B6C5915AE}">
      <dsp:nvSpPr>
        <dsp:cNvPr id="0" name=""/>
        <dsp:cNvSpPr/>
      </dsp:nvSpPr>
      <dsp:spPr>
        <a:xfrm>
          <a:off x="6198900"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File Formats</a:t>
          </a:r>
        </a:p>
      </dsp:txBody>
      <dsp:txXfrm>
        <a:off x="6228608" y="3744214"/>
        <a:ext cx="1157709" cy="549146"/>
      </dsp:txXfrm>
    </dsp:sp>
    <dsp:sp modelId="{1040E615-1CE8-4046-9604-A64A013043B0}">
      <dsp:nvSpPr>
        <dsp:cNvPr id="0" name=""/>
        <dsp:cNvSpPr/>
      </dsp:nvSpPr>
      <dsp:spPr>
        <a:xfrm>
          <a:off x="6198900"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OpenCTM</a:t>
          </a:r>
          <a:endParaRPr lang="en-GB" sz="1600" b="0" kern="1200" dirty="0" smtClean="0"/>
        </a:p>
      </dsp:txBody>
      <dsp:txXfrm>
        <a:off x="6228608" y="4608373"/>
        <a:ext cx="1157709" cy="549146"/>
      </dsp:txXfrm>
    </dsp:sp>
    <dsp:sp modelId="{0D0123A2-9E59-4A0D-A524-16F06ACF08AB}">
      <dsp:nvSpPr>
        <dsp:cNvPr id="0" name=""/>
        <dsp:cNvSpPr/>
      </dsp:nvSpPr>
      <dsp:spPr>
        <a:xfrm>
          <a:off x="6198900"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Webgl</a:t>
          </a:r>
          <a:r>
            <a:rPr lang="en-GB" sz="1600" b="0" kern="1200" dirty="0" smtClean="0"/>
            <a:t>-loader</a:t>
          </a:r>
        </a:p>
      </dsp:txBody>
      <dsp:txXfrm>
        <a:off x="6228608" y="5472532"/>
        <a:ext cx="1157709" cy="549146"/>
      </dsp:txXfrm>
    </dsp:sp>
    <dsp:sp modelId="{F3A5F2E8-B4CE-4153-906A-60D1F7A29094}">
      <dsp:nvSpPr>
        <dsp:cNvPr id="0" name=""/>
        <dsp:cNvSpPr/>
      </dsp:nvSpPr>
      <dsp:spPr>
        <a:xfrm>
          <a:off x="736734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Image Geometry</a:t>
          </a:r>
        </a:p>
      </dsp:txBody>
      <dsp:txXfrm>
        <a:off x="7397049" y="2880054"/>
        <a:ext cx="1157709" cy="549146"/>
      </dsp:txXfrm>
    </dsp:sp>
    <dsp:sp modelId="{D0F2E80B-C175-4A55-B606-5AFAA7E4B2A0}">
      <dsp:nvSpPr>
        <dsp:cNvPr id="0" name=""/>
        <dsp:cNvSpPr/>
      </dsp:nvSpPr>
      <dsp:spPr>
        <a:xfrm>
          <a:off x="767162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SIG</a:t>
          </a:r>
        </a:p>
      </dsp:txBody>
      <dsp:txXfrm>
        <a:off x="7701330" y="3744214"/>
        <a:ext cx="1157709" cy="5491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54FA6-1513-4F20-969F-C25FD41E5931}">
      <dsp:nvSpPr>
        <dsp:cNvPr id="0" name=""/>
        <dsp:cNvSpPr/>
      </dsp:nvSpPr>
      <dsp:spPr>
        <a:xfrm>
          <a:off x="262109" y="1309645"/>
          <a:ext cx="5700873" cy="2290740"/>
        </a:xfrm>
        <a:prstGeom prst="rect">
          <a:avLst/>
        </a:prstGeom>
        <a:solidFill>
          <a:srgbClr val="4BACC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CE172775-66D9-450A-BEBD-1576A4D8D28A}">
      <dsp:nvSpPr>
        <dsp:cNvPr id="0" name=""/>
        <dsp:cNvSpPr/>
      </dsp:nvSpPr>
      <dsp:spPr>
        <a:xfrm>
          <a:off x="3145309"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Existing JS implementation</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Some compression</a:t>
          </a:r>
          <a:endParaRPr lang="en-GB" sz="2600" kern="1200" dirty="0">
            <a:solidFill>
              <a:schemeClr val="bg1"/>
            </a:solidFill>
          </a:endParaRPr>
        </a:p>
      </dsp:txBody>
      <dsp:txXfrm>
        <a:off x="3145309" y="1511123"/>
        <a:ext cx="2647302" cy="2520418"/>
      </dsp:txXfrm>
    </dsp:sp>
    <dsp:sp modelId="{F4F26E97-E0CE-4A86-A54A-BA8D7284517F}">
      <dsp:nvSpPr>
        <dsp:cNvPr id="0" name=""/>
        <dsp:cNvSpPr/>
      </dsp:nvSpPr>
      <dsp:spPr>
        <a:xfrm>
          <a:off x="439032"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Not compatible with Typed Arrays</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Slow decoding</a:t>
          </a:r>
          <a:endParaRPr lang="en-GB" sz="2600" kern="1200" dirty="0">
            <a:solidFill>
              <a:schemeClr val="bg1"/>
            </a:solidFill>
          </a:endParaRPr>
        </a:p>
      </dsp:txBody>
      <dsp:txXfrm>
        <a:off x="439032" y="1511123"/>
        <a:ext cx="2647302" cy="2520418"/>
      </dsp:txXfrm>
    </dsp:sp>
    <dsp:sp modelId="{9A7E73A4-F6F0-4648-BC83-A32F679A51FB}">
      <dsp:nvSpPr>
        <dsp:cNvPr id="0" name=""/>
        <dsp:cNvSpPr/>
      </dsp:nvSpPr>
      <dsp:spPr>
        <a:xfrm>
          <a:off x="5438764" y="792087"/>
          <a:ext cx="1113963" cy="1113963"/>
        </a:xfrm>
        <a:prstGeom prst="plus">
          <a:avLst>
            <a:gd name="adj" fmla="val 32810"/>
          </a:avLst>
        </a:prstGeom>
        <a:solidFill>
          <a:srgbClr val="5DBE5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FE60237A-D011-40F1-90DD-64292A867BB2}">
      <dsp:nvSpPr>
        <dsp:cNvPr id="0" name=""/>
        <dsp:cNvSpPr/>
      </dsp:nvSpPr>
      <dsp:spPr>
        <a:xfrm>
          <a:off x="0" y="1192688"/>
          <a:ext cx="1048436" cy="359289"/>
        </a:xfrm>
        <a:prstGeom prst="rect">
          <a:avLst/>
        </a:prstGeom>
        <a:solidFill>
          <a:srgbClr val="C000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9B5D75E-0362-488C-8BAD-C92B84372DE6}">
      <dsp:nvSpPr>
        <dsp:cNvPr id="0" name=""/>
        <dsp:cNvSpPr/>
      </dsp:nvSpPr>
      <dsp:spPr>
        <a:xfrm>
          <a:off x="3096344" y="1656181"/>
          <a:ext cx="13105" cy="1695853"/>
        </a:xfrm>
        <a:prstGeom prst="line">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91038-5557-43D8-8815-30ABA67EC743}">
      <dsp:nvSpPr>
        <dsp:cNvPr id="0" name=""/>
        <dsp:cNvSpPr/>
      </dsp:nvSpPr>
      <dsp:spPr>
        <a:xfrm>
          <a:off x="7489054"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74D59-F1AC-4CEA-A421-D216C9825F2F}">
      <dsp:nvSpPr>
        <dsp:cNvPr id="0" name=""/>
        <dsp:cNvSpPr/>
      </dsp:nvSpPr>
      <dsp:spPr>
        <a:xfrm>
          <a:off x="5766821" y="2594750"/>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044D37-FF17-472D-8F34-9182556F6EC6}">
      <dsp:nvSpPr>
        <dsp:cNvPr id="0" name=""/>
        <dsp:cNvSpPr/>
      </dsp:nvSpPr>
      <dsp:spPr>
        <a:xfrm>
          <a:off x="6016332"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E160AD-D052-40FD-8C47-CC8C6AD3BDDF}">
      <dsp:nvSpPr>
        <dsp:cNvPr id="0" name=""/>
        <dsp:cNvSpPr/>
      </dsp:nvSpPr>
      <dsp:spPr>
        <a:xfrm>
          <a:off x="6016332"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13F42-4CAF-442F-A1E7-CBBB7CDE9E71}">
      <dsp:nvSpPr>
        <dsp:cNvPr id="0" name=""/>
        <dsp:cNvSpPr/>
      </dsp:nvSpPr>
      <dsp:spPr>
        <a:xfrm>
          <a:off x="6016332"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D860A9-52BB-47DA-B021-31D7CF28B647}">
      <dsp:nvSpPr>
        <dsp:cNvPr id="0" name=""/>
        <dsp:cNvSpPr/>
      </dsp:nvSpPr>
      <dsp:spPr>
        <a:xfrm>
          <a:off x="5766821"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72C4D8-58D7-4703-A400-91FF5B40D455}">
      <dsp:nvSpPr>
        <dsp:cNvPr id="0" name=""/>
        <dsp:cNvSpPr/>
      </dsp:nvSpPr>
      <dsp:spPr>
        <a:xfrm>
          <a:off x="4543610"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9CCF6-3988-4792-A63B-BDE290A9A1FF}">
      <dsp:nvSpPr>
        <dsp:cNvPr id="0" name=""/>
        <dsp:cNvSpPr/>
      </dsp:nvSpPr>
      <dsp:spPr>
        <a:xfrm>
          <a:off x="4543610"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6680F7-3D97-4E96-A6E2-383308833B91}">
      <dsp:nvSpPr>
        <dsp:cNvPr id="0" name=""/>
        <dsp:cNvSpPr/>
      </dsp:nvSpPr>
      <dsp:spPr>
        <a:xfrm>
          <a:off x="4543610"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E54FD-F926-4D7C-A333-FB15825E0904}">
      <dsp:nvSpPr>
        <dsp:cNvPr id="0" name=""/>
        <dsp:cNvSpPr/>
      </dsp:nvSpPr>
      <dsp:spPr>
        <a:xfrm>
          <a:off x="5030460"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93A65-9787-4D87-B7ED-3DE919BD1C34}">
      <dsp:nvSpPr>
        <dsp:cNvPr id="0" name=""/>
        <dsp:cNvSpPr/>
      </dsp:nvSpPr>
      <dsp:spPr>
        <a:xfrm>
          <a:off x="3070888"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8E615F-1C4C-4270-B098-1BC8E724FB6C}">
      <dsp:nvSpPr>
        <dsp:cNvPr id="0" name=""/>
        <dsp:cNvSpPr/>
      </dsp:nvSpPr>
      <dsp:spPr>
        <a:xfrm>
          <a:off x="3557738" y="2594750"/>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EE5C1C-B271-4913-BEA0-B19D70A624FA}">
      <dsp:nvSpPr>
        <dsp:cNvPr id="0" name=""/>
        <dsp:cNvSpPr/>
      </dsp:nvSpPr>
      <dsp:spPr>
        <a:xfrm>
          <a:off x="3557738" y="1730591"/>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39675E-FD28-4F9C-B9A0-06C905D52096}">
      <dsp:nvSpPr>
        <dsp:cNvPr id="0" name=""/>
        <dsp:cNvSpPr/>
      </dsp:nvSpPr>
      <dsp:spPr>
        <a:xfrm>
          <a:off x="1598166"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0EAEFD-A83B-40C5-BE8A-6A11BAEBF9AF}">
      <dsp:nvSpPr>
        <dsp:cNvPr id="0" name=""/>
        <dsp:cNvSpPr/>
      </dsp:nvSpPr>
      <dsp:spPr>
        <a:xfrm>
          <a:off x="1598166"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F6BA51-7ED0-484D-BEF7-1EC9D5DB9068}">
      <dsp:nvSpPr>
        <dsp:cNvPr id="0" name=""/>
        <dsp:cNvSpPr/>
      </dsp:nvSpPr>
      <dsp:spPr>
        <a:xfrm>
          <a:off x="1348655"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2F3054-9888-4168-A9BF-C9D37DE11C8E}">
      <dsp:nvSpPr>
        <dsp:cNvPr id="0" name=""/>
        <dsp:cNvSpPr/>
      </dsp:nvSpPr>
      <dsp:spPr>
        <a:xfrm>
          <a:off x="125443"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849A5-5075-48F9-8DB2-EB66487120BD}">
      <dsp:nvSpPr>
        <dsp:cNvPr id="0" name=""/>
        <dsp:cNvSpPr/>
      </dsp:nvSpPr>
      <dsp:spPr>
        <a:xfrm>
          <a:off x="125443"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DDC8A6-2988-430A-AF73-A5BAD35047A9}">
      <dsp:nvSpPr>
        <dsp:cNvPr id="0" name=""/>
        <dsp:cNvSpPr/>
      </dsp:nvSpPr>
      <dsp:spPr>
        <a:xfrm>
          <a:off x="612294"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D3345A-8445-4ADA-B9F9-91C428D8D650}">
      <dsp:nvSpPr>
        <dsp:cNvPr id="0" name=""/>
        <dsp:cNvSpPr/>
      </dsp:nvSpPr>
      <dsp:spPr>
        <a:xfrm>
          <a:off x="1348655" y="1730591"/>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B9C5D6-A9B4-4419-A4B5-E307F4A608A2}">
      <dsp:nvSpPr>
        <dsp:cNvPr id="0" name=""/>
        <dsp:cNvSpPr/>
      </dsp:nvSpPr>
      <dsp:spPr>
        <a:xfrm>
          <a:off x="2949175" y="1122028"/>
          <a:ext cx="1217125" cy="60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a:t>
          </a:r>
          <a:endParaRPr lang="en-GB" sz="1600" b="0" kern="1200" dirty="0"/>
        </a:p>
      </dsp:txBody>
      <dsp:txXfrm>
        <a:off x="2978883" y="1151736"/>
        <a:ext cx="1157709" cy="549146"/>
      </dsp:txXfrm>
    </dsp:sp>
    <dsp:sp modelId="{44C2B2EE-E0F3-4101-9C16-A359B6021333}">
      <dsp:nvSpPr>
        <dsp:cNvPr id="0" name=""/>
        <dsp:cNvSpPr/>
      </dsp:nvSpPr>
      <dsp:spPr>
        <a:xfrm>
          <a:off x="740092"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Text</a:t>
          </a:r>
        </a:p>
      </dsp:txBody>
      <dsp:txXfrm>
        <a:off x="769800" y="2015895"/>
        <a:ext cx="1157709" cy="549146"/>
      </dsp:txXfrm>
    </dsp:sp>
    <dsp:sp modelId="{2709C965-6598-45B6-9E76-32B50C569C36}">
      <dsp:nvSpPr>
        <dsp:cNvPr id="0" name=""/>
        <dsp:cNvSpPr/>
      </dsp:nvSpPr>
      <dsp:spPr>
        <a:xfrm>
          <a:off x="373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Document</a:t>
          </a:r>
        </a:p>
      </dsp:txBody>
      <dsp:txXfrm>
        <a:off x="33439" y="2880054"/>
        <a:ext cx="1157709" cy="549146"/>
      </dsp:txXfrm>
    </dsp:sp>
    <dsp:sp modelId="{6AF93387-D39A-45BE-9E87-775C27F71220}">
      <dsp:nvSpPr>
        <dsp:cNvPr id="0" name=""/>
        <dsp:cNvSpPr/>
      </dsp:nvSpPr>
      <dsp:spPr>
        <a:xfrm>
          <a:off x="30801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XML3D</a:t>
          </a:r>
        </a:p>
      </dsp:txBody>
      <dsp:txXfrm>
        <a:off x="337720" y="3744214"/>
        <a:ext cx="1157709" cy="549146"/>
      </dsp:txXfrm>
    </dsp:sp>
    <dsp:sp modelId="{7806DB7D-22E6-4528-AD7A-55F96A2ECB85}">
      <dsp:nvSpPr>
        <dsp:cNvPr id="0" name=""/>
        <dsp:cNvSpPr/>
      </dsp:nvSpPr>
      <dsp:spPr>
        <a:xfrm>
          <a:off x="308012"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X3D</a:t>
          </a:r>
        </a:p>
      </dsp:txBody>
      <dsp:txXfrm>
        <a:off x="337720" y="4608373"/>
        <a:ext cx="1157709" cy="549146"/>
      </dsp:txXfrm>
    </dsp:sp>
    <dsp:sp modelId="{BDFC5D6F-8B5E-476F-B20C-983D09F4A542}">
      <dsp:nvSpPr>
        <dsp:cNvPr id="0" name=""/>
        <dsp:cNvSpPr/>
      </dsp:nvSpPr>
      <dsp:spPr>
        <a:xfrm>
          <a:off x="1476453"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Data</a:t>
          </a:r>
        </a:p>
      </dsp:txBody>
      <dsp:txXfrm>
        <a:off x="1506161" y="2880054"/>
        <a:ext cx="1157709" cy="549146"/>
      </dsp:txXfrm>
    </dsp:sp>
    <dsp:sp modelId="{B95F7EB1-B8D8-412F-821B-87F1302855BC}">
      <dsp:nvSpPr>
        <dsp:cNvPr id="0" name=""/>
        <dsp:cNvSpPr/>
      </dsp:nvSpPr>
      <dsp:spPr>
        <a:xfrm>
          <a:off x="1780734"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JSON</a:t>
          </a:r>
        </a:p>
      </dsp:txBody>
      <dsp:txXfrm>
        <a:off x="1810442" y="3744214"/>
        <a:ext cx="1157709" cy="549146"/>
      </dsp:txXfrm>
    </dsp:sp>
    <dsp:sp modelId="{884B3303-4EB4-4A82-803E-05C68FF972C3}">
      <dsp:nvSpPr>
        <dsp:cNvPr id="0" name=""/>
        <dsp:cNvSpPr/>
      </dsp:nvSpPr>
      <dsp:spPr>
        <a:xfrm>
          <a:off x="1780734"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a:t>
          </a:r>
        </a:p>
      </dsp:txBody>
      <dsp:txXfrm>
        <a:off x="1810442" y="4608373"/>
        <a:ext cx="1157709" cy="549146"/>
      </dsp:txXfrm>
    </dsp:sp>
    <dsp:sp modelId="{EB01C773-309F-491D-872A-24AC838F53C8}">
      <dsp:nvSpPr>
        <dsp:cNvPr id="0" name=""/>
        <dsp:cNvSpPr/>
      </dsp:nvSpPr>
      <dsp:spPr>
        <a:xfrm>
          <a:off x="5158258"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Binary</a:t>
          </a:r>
        </a:p>
      </dsp:txBody>
      <dsp:txXfrm>
        <a:off x="5187966" y="2015895"/>
        <a:ext cx="1157709" cy="549146"/>
      </dsp:txXfrm>
    </dsp:sp>
    <dsp:sp modelId="{3432CD5E-72E2-4A29-B95C-C16CC0291D15}">
      <dsp:nvSpPr>
        <dsp:cNvPr id="0" name=""/>
        <dsp:cNvSpPr/>
      </dsp:nvSpPr>
      <dsp:spPr>
        <a:xfrm>
          <a:off x="2949175"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Unstructured</a:t>
          </a:r>
        </a:p>
      </dsp:txBody>
      <dsp:txXfrm>
        <a:off x="2978883" y="2880054"/>
        <a:ext cx="1157709" cy="549146"/>
      </dsp:txXfrm>
    </dsp:sp>
    <dsp:sp modelId="{4207B791-285C-4E11-9A27-D7D4D5111FE5}">
      <dsp:nvSpPr>
        <dsp:cNvPr id="0" name=""/>
        <dsp:cNvSpPr/>
      </dsp:nvSpPr>
      <dsp:spPr>
        <a:xfrm>
          <a:off x="3253456"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glTF</a:t>
          </a:r>
          <a:endParaRPr lang="en-GB" sz="1600" b="0" kern="1200" dirty="0" smtClean="0"/>
        </a:p>
      </dsp:txBody>
      <dsp:txXfrm>
        <a:off x="3283164" y="3744214"/>
        <a:ext cx="1157709" cy="549146"/>
      </dsp:txXfrm>
    </dsp:sp>
    <dsp:sp modelId="{E307C405-CD22-4261-A933-E4E5768DA3E6}">
      <dsp:nvSpPr>
        <dsp:cNvPr id="0" name=""/>
        <dsp:cNvSpPr/>
      </dsp:nvSpPr>
      <dsp:spPr>
        <a:xfrm>
          <a:off x="4421897"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Multi-purpose</a:t>
          </a:r>
        </a:p>
      </dsp:txBody>
      <dsp:txXfrm>
        <a:off x="4451605" y="2880054"/>
        <a:ext cx="1157709" cy="549146"/>
      </dsp:txXfrm>
    </dsp:sp>
    <dsp:sp modelId="{455CB4F7-75B3-46D0-BAC5-46302407CEB7}">
      <dsp:nvSpPr>
        <dsp:cNvPr id="0" name=""/>
        <dsp:cNvSpPr/>
      </dsp:nvSpPr>
      <dsp:spPr>
        <a:xfrm>
          <a:off x="4726178"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XMI</a:t>
          </a:r>
        </a:p>
      </dsp:txBody>
      <dsp:txXfrm>
        <a:off x="4755886" y="3744214"/>
        <a:ext cx="1157709" cy="549146"/>
      </dsp:txXfrm>
    </dsp:sp>
    <dsp:sp modelId="{22664E62-0759-42E9-8155-490D335A08EA}">
      <dsp:nvSpPr>
        <dsp:cNvPr id="0" name=""/>
        <dsp:cNvSpPr/>
      </dsp:nvSpPr>
      <dsp:spPr>
        <a:xfrm>
          <a:off x="4726178"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FastInfoset</a:t>
          </a:r>
          <a:endParaRPr lang="en-GB" sz="1600" b="0" kern="1200" dirty="0" smtClean="0"/>
        </a:p>
      </dsp:txBody>
      <dsp:txXfrm>
        <a:off x="4755886" y="4608373"/>
        <a:ext cx="1157709" cy="549146"/>
      </dsp:txXfrm>
    </dsp:sp>
    <dsp:sp modelId="{29A11181-7FA4-4520-AE59-8AD7524ACBFF}">
      <dsp:nvSpPr>
        <dsp:cNvPr id="0" name=""/>
        <dsp:cNvSpPr/>
      </dsp:nvSpPr>
      <dsp:spPr>
        <a:xfrm>
          <a:off x="4726178"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BSON</a:t>
          </a:r>
        </a:p>
      </dsp:txBody>
      <dsp:txXfrm>
        <a:off x="4755886" y="5472532"/>
        <a:ext cx="1157709" cy="549146"/>
      </dsp:txXfrm>
    </dsp:sp>
    <dsp:sp modelId="{FB2D3F89-BB52-4DC5-9572-E5A6E1DF8802}">
      <dsp:nvSpPr>
        <dsp:cNvPr id="0" name=""/>
        <dsp:cNvSpPr/>
      </dsp:nvSpPr>
      <dsp:spPr>
        <a:xfrm>
          <a:off x="5894619"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 Specific</a:t>
          </a:r>
        </a:p>
      </dsp:txBody>
      <dsp:txXfrm>
        <a:off x="5924327" y="2880054"/>
        <a:ext cx="1157709" cy="549146"/>
      </dsp:txXfrm>
    </dsp:sp>
    <dsp:sp modelId="{CF97A38B-58E1-4CBC-A698-2A1B6C5915AE}">
      <dsp:nvSpPr>
        <dsp:cNvPr id="0" name=""/>
        <dsp:cNvSpPr/>
      </dsp:nvSpPr>
      <dsp:spPr>
        <a:xfrm>
          <a:off x="6198900"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File Formats</a:t>
          </a:r>
        </a:p>
      </dsp:txBody>
      <dsp:txXfrm>
        <a:off x="6228608" y="3744214"/>
        <a:ext cx="1157709" cy="549146"/>
      </dsp:txXfrm>
    </dsp:sp>
    <dsp:sp modelId="{1040E615-1CE8-4046-9604-A64A013043B0}">
      <dsp:nvSpPr>
        <dsp:cNvPr id="0" name=""/>
        <dsp:cNvSpPr/>
      </dsp:nvSpPr>
      <dsp:spPr>
        <a:xfrm>
          <a:off x="6198900"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OpenCTM</a:t>
          </a:r>
          <a:endParaRPr lang="en-GB" sz="1600" b="0" kern="1200" dirty="0" smtClean="0"/>
        </a:p>
      </dsp:txBody>
      <dsp:txXfrm>
        <a:off x="6228608" y="4608373"/>
        <a:ext cx="1157709" cy="549146"/>
      </dsp:txXfrm>
    </dsp:sp>
    <dsp:sp modelId="{0D0123A2-9E59-4A0D-A524-16F06ACF08AB}">
      <dsp:nvSpPr>
        <dsp:cNvPr id="0" name=""/>
        <dsp:cNvSpPr/>
      </dsp:nvSpPr>
      <dsp:spPr>
        <a:xfrm>
          <a:off x="6198900"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Webgl</a:t>
          </a:r>
          <a:r>
            <a:rPr lang="en-GB" sz="1600" b="0" kern="1200" dirty="0" smtClean="0"/>
            <a:t>-loader</a:t>
          </a:r>
        </a:p>
      </dsp:txBody>
      <dsp:txXfrm>
        <a:off x="6228608" y="5472532"/>
        <a:ext cx="1157709" cy="549146"/>
      </dsp:txXfrm>
    </dsp:sp>
    <dsp:sp modelId="{F3A5F2E8-B4CE-4153-906A-60D1F7A29094}">
      <dsp:nvSpPr>
        <dsp:cNvPr id="0" name=""/>
        <dsp:cNvSpPr/>
      </dsp:nvSpPr>
      <dsp:spPr>
        <a:xfrm>
          <a:off x="736734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Image Geometry</a:t>
          </a:r>
        </a:p>
      </dsp:txBody>
      <dsp:txXfrm>
        <a:off x="7397049" y="2880054"/>
        <a:ext cx="1157709" cy="549146"/>
      </dsp:txXfrm>
    </dsp:sp>
    <dsp:sp modelId="{D0F2E80B-C175-4A55-B606-5AFAA7E4B2A0}">
      <dsp:nvSpPr>
        <dsp:cNvPr id="0" name=""/>
        <dsp:cNvSpPr/>
      </dsp:nvSpPr>
      <dsp:spPr>
        <a:xfrm>
          <a:off x="767162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SIG</a:t>
          </a:r>
        </a:p>
      </dsp:txBody>
      <dsp:txXfrm>
        <a:off x="7701330" y="3744214"/>
        <a:ext cx="1157709" cy="54914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54FA6-1513-4F20-969F-C25FD41E5931}">
      <dsp:nvSpPr>
        <dsp:cNvPr id="0" name=""/>
        <dsp:cNvSpPr/>
      </dsp:nvSpPr>
      <dsp:spPr>
        <a:xfrm>
          <a:off x="262109" y="1309645"/>
          <a:ext cx="5700873" cy="2290740"/>
        </a:xfrm>
        <a:prstGeom prst="rect">
          <a:avLst/>
        </a:prstGeom>
        <a:solidFill>
          <a:srgbClr val="4BACC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CE172775-66D9-450A-BEBD-1576A4D8D28A}">
      <dsp:nvSpPr>
        <dsp:cNvPr id="0" name=""/>
        <dsp:cNvSpPr/>
      </dsp:nvSpPr>
      <dsp:spPr>
        <a:xfrm>
          <a:off x="3145309"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Direct GPU upload</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Quantization</a:t>
          </a:r>
          <a:endParaRPr lang="en-GB" sz="2600" kern="1200" dirty="0">
            <a:solidFill>
              <a:schemeClr val="bg1"/>
            </a:solidFill>
          </a:endParaRPr>
        </a:p>
      </dsp:txBody>
      <dsp:txXfrm>
        <a:off x="3145309" y="1511123"/>
        <a:ext cx="2647302" cy="2520418"/>
      </dsp:txXfrm>
    </dsp:sp>
    <dsp:sp modelId="{F4F26E97-E0CE-4A86-A54A-BA8D7284517F}">
      <dsp:nvSpPr>
        <dsp:cNvPr id="0" name=""/>
        <dsp:cNvSpPr/>
      </dsp:nvSpPr>
      <dsp:spPr>
        <a:xfrm>
          <a:off x="439032"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Fetching in vertex </a:t>
          </a:r>
          <a:r>
            <a:rPr lang="en-GB" sz="2600" kern="1200" dirty="0" err="1" smtClean="0">
              <a:solidFill>
                <a:schemeClr val="bg1"/>
              </a:solidFill>
            </a:rPr>
            <a:t>shader</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Low compression</a:t>
          </a:r>
          <a:endParaRPr lang="en-GB" sz="2600" kern="1200" dirty="0">
            <a:solidFill>
              <a:schemeClr val="bg1"/>
            </a:solidFill>
          </a:endParaRPr>
        </a:p>
      </dsp:txBody>
      <dsp:txXfrm>
        <a:off x="439032" y="1511123"/>
        <a:ext cx="2647302" cy="2520418"/>
      </dsp:txXfrm>
    </dsp:sp>
    <dsp:sp modelId="{9A7E73A4-F6F0-4648-BC83-A32F679A51FB}">
      <dsp:nvSpPr>
        <dsp:cNvPr id="0" name=""/>
        <dsp:cNvSpPr/>
      </dsp:nvSpPr>
      <dsp:spPr>
        <a:xfrm>
          <a:off x="5438764" y="792087"/>
          <a:ext cx="1113963" cy="1113963"/>
        </a:xfrm>
        <a:prstGeom prst="plus">
          <a:avLst>
            <a:gd name="adj" fmla="val 32810"/>
          </a:avLst>
        </a:prstGeom>
        <a:solidFill>
          <a:srgbClr val="5DBE5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FE60237A-D011-40F1-90DD-64292A867BB2}">
      <dsp:nvSpPr>
        <dsp:cNvPr id="0" name=""/>
        <dsp:cNvSpPr/>
      </dsp:nvSpPr>
      <dsp:spPr>
        <a:xfrm>
          <a:off x="0" y="1192688"/>
          <a:ext cx="1048436" cy="359289"/>
        </a:xfrm>
        <a:prstGeom prst="rect">
          <a:avLst/>
        </a:prstGeom>
        <a:solidFill>
          <a:srgbClr val="C000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9B5D75E-0362-488C-8BAD-C92B84372DE6}">
      <dsp:nvSpPr>
        <dsp:cNvPr id="0" name=""/>
        <dsp:cNvSpPr/>
      </dsp:nvSpPr>
      <dsp:spPr>
        <a:xfrm>
          <a:off x="3096344" y="1656181"/>
          <a:ext cx="13105" cy="1695853"/>
        </a:xfrm>
        <a:prstGeom prst="line">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00E12-A101-4D61-AB02-1E47B847CC3C}">
      <dsp:nvSpPr>
        <dsp:cNvPr id="0" name=""/>
        <dsp:cNvSpPr/>
      </dsp:nvSpPr>
      <dsp:spPr>
        <a:xfrm>
          <a:off x="0" y="0"/>
          <a:ext cx="8147248" cy="95141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UK Engineering and Physical Sciences Research Council</a:t>
          </a:r>
          <a:br>
            <a:rPr lang="en-US" sz="2200" kern="1200" dirty="0" smtClean="0"/>
          </a:br>
          <a:r>
            <a:rPr lang="en-US" sz="2200" kern="1200" dirty="0" smtClean="0">
              <a:latin typeface="Courier New" pitchFamily="49" charset="0"/>
              <a:cs typeface="Courier New" pitchFamily="49" charset="0"/>
            </a:rPr>
            <a:t>http://www.epsrc.ac.uk</a:t>
          </a:r>
          <a:endParaRPr lang="en-GB" sz="2200" kern="1200" dirty="0">
            <a:latin typeface="Courier New" pitchFamily="49" charset="0"/>
            <a:cs typeface="Courier New" pitchFamily="49" charset="0"/>
          </a:endParaRPr>
        </a:p>
      </dsp:txBody>
      <dsp:txXfrm>
        <a:off x="1724591" y="0"/>
        <a:ext cx="6422656" cy="951417"/>
      </dsp:txXfrm>
    </dsp:sp>
    <dsp:sp modelId="{1DAF0748-4CE1-44F3-97F4-3B9680387256}">
      <dsp:nvSpPr>
        <dsp:cNvPr id="0" name=""/>
        <dsp:cNvSpPr/>
      </dsp:nvSpPr>
      <dsp:spPr>
        <a:xfrm>
          <a:off x="95141" y="95141"/>
          <a:ext cx="1629449" cy="76113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219A4C-F00E-443B-947E-A97E8AB59A9B}">
      <dsp:nvSpPr>
        <dsp:cNvPr id="0" name=""/>
        <dsp:cNvSpPr/>
      </dsp:nvSpPr>
      <dsp:spPr>
        <a:xfrm>
          <a:off x="0" y="1046559"/>
          <a:ext cx="8147248" cy="951417"/>
        </a:xfrm>
        <a:prstGeom prst="roundRect">
          <a:avLst>
            <a:gd name="adj" fmla="val 10000"/>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t>VERVE Consortium</a:t>
          </a:r>
          <a:br>
            <a:rPr lang="en-GB" sz="2200" kern="1200" dirty="0" smtClean="0"/>
          </a:br>
          <a:r>
            <a:rPr lang="en-GB" sz="2200" kern="1200" dirty="0" smtClean="0">
              <a:latin typeface="Courier New" pitchFamily="49" charset="0"/>
              <a:cs typeface="Courier New" pitchFamily="49" charset="0"/>
            </a:rPr>
            <a:t>http://verveconsortium.eu</a:t>
          </a:r>
          <a:endParaRPr lang="en-GB" sz="2200" kern="1200" dirty="0">
            <a:latin typeface="Courier New" pitchFamily="49" charset="0"/>
            <a:cs typeface="Courier New" pitchFamily="49" charset="0"/>
          </a:endParaRPr>
        </a:p>
      </dsp:txBody>
      <dsp:txXfrm>
        <a:off x="1724591" y="1046559"/>
        <a:ext cx="6422656" cy="951417"/>
      </dsp:txXfrm>
    </dsp:sp>
    <dsp:sp modelId="{DAE69F76-9EF0-4B8B-88BB-FBF987666BFA}">
      <dsp:nvSpPr>
        <dsp:cNvPr id="0" name=""/>
        <dsp:cNvSpPr/>
      </dsp:nvSpPr>
      <dsp:spPr>
        <a:xfrm>
          <a:off x="95141" y="1141700"/>
          <a:ext cx="1629449" cy="76113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3815DC-9B6B-47A8-BC29-F0496FA723FB}">
      <dsp:nvSpPr>
        <dsp:cNvPr id="0" name=""/>
        <dsp:cNvSpPr/>
      </dsp:nvSpPr>
      <dsp:spPr>
        <a:xfrm>
          <a:off x="0" y="2093118"/>
          <a:ext cx="8147248" cy="951417"/>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t>FI-CONTENT</a:t>
          </a:r>
          <a:br>
            <a:rPr lang="en-GB" sz="2200" kern="1200" dirty="0" smtClean="0"/>
          </a:br>
          <a:r>
            <a:rPr lang="en-GB" sz="2200" kern="1200" dirty="0" smtClean="0">
              <a:latin typeface="Courier New" pitchFamily="49" charset="0"/>
              <a:cs typeface="Courier New" pitchFamily="49" charset="0"/>
            </a:rPr>
            <a:t>http://fi-content.eu</a:t>
          </a:r>
          <a:endParaRPr lang="en-GB" sz="2200" kern="1200" dirty="0">
            <a:latin typeface="Courier New" pitchFamily="49" charset="0"/>
            <a:cs typeface="Courier New" pitchFamily="49" charset="0"/>
          </a:endParaRPr>
        </a:p>
      </dsp:txBody>
      <dsp:txXfrm>
        <a:off x="1724591" y="2093118"/>
        <a:ext cx="6422656" cy="951417"/>
      </dsp:txXfrm>
    </dsp:sp>
    <dsp:sp modelId="{B5664B97-D618-48DC-B921-417043703BAE}">
      <dsp:nvSpPr>
        <dsp:cNvPr id="0" name=""/>
        <dsp:cNvSpPr/>
      </dsp:nvSpPr>
      <dsp:spPr>
        <a:xfrm>
          <a:off x="95141" y="2188259"/>
          <a:ext cx="1629449" cy="761133"/>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BDCA16-76AF-499C-8EE3-FC27D0D02A05}">
      <dsp:nvSpPr>
        <dsp:cNvPr id="0" name=""/>
        <dsp:cNvSpPr/>
      </dsp:nvSpPr>
      <dsp:spPr>
        <a:xfrm>
          <a:off x="0" y="3139677"/>
          <a:ext cx="8147248" cy="951417"/>
        </a:xfrm>
        <a:prstGeom prst="roundRect">
          <a:avLst>
            <a:gd name="adj" fmla="val 10000"/>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GB" sz="2200" kern="1200" dirty="0" smtClean="0"/>
            <a:t>Intel Visual Computing Institute</a:t>
          </a:r>
          <a:br>
            <a:rPr lang="en-GB" sz="2200" kern="1200" dirty="0" smtClean="0"/>
          </a:br>
          <a:r>
            <a:rPr lang="en-GB" sz="2200" kern="1200" dirty="0" smtClean="0">
              <a:latin typeface="Courier New" pitchFamily="49" charset="0"/>
              <a:cs typeface="Courier New" pitchFamily="49" charset="0"/>
            </a:rPr>
            <a:t>http://www.intel-vci.uni-saarland.de</a:t>
          </a:r>
          <a:endParaRPr lang="en-GB" sz="2200" kern="1200" dirty="0">
            <a:latin typeface="Courier New" pitchFamily="49" charset="0"/>
            <a:cs typeface="Courier New" pitchFamily="49" charset="0"/>
          </a:endParaRPr>
        </a:p>
      </dsp:txBody>
      <dsp:txXfrm>
        <a:off x="1724591" y="3139677"/>
        <a:ext cx="6422656" cy="951417"/>
      </dsp:txXfrm>
    </dsp:sp>
    <dsp:sp modelId="{E70516A2-FF7D-4755-8FC5-828C3A406AA0}">
      <dsp:nvSpPr>
        <dsp:cNvPr id="0" name=""/>
        <dsp:cNvSpPr/>
      </dsp:nvSpPr>
      <dsp:spPr>
        <a:xfrm>
          <a:off x="95141" y="3234818"/>
          <a:ext cx="1629449" cy="761133"/>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DBD91-C0DD-440A-A440-3EE1E3E3D9BB}">
      <dsp:nvSpPr>
        <dsp:cNvPr id="0" name=""/>
        <dsp:cNvSpPr/>
      </dsp:nvSpPr>
      <dsp:spPr>
        <a:xfrm>
          <a:off x="0" y="4186236"/>
          <a:ext cx="8147248" cy="951417"/>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Arup Foresight &amp; Innovation</a:t>
          </a:r>
          <a:br>
            <a:rPr lang="en-US" sz="2200" kern="1200" dirty="0" smtClean="0"/>
          </a:br>
          <a:r>
            <a:rPr lang="en-US" sz="2200" kern="1200" dirty="0" smtClean="0">
              <a:latin typeface="Courier New" pitchFamily="49" charset="0"/>
              <a:cs typeface="Courier New" pitchFamily="49" charset="0"/>
            </a:rPr>
            <a:t>http://driversofchange.com</a:t>
          </a:r>
          <a:endParaRPr lang="en-GB" sz="2200" kern="1200" dirty="0">
            <a:latin typeface="Courier New" pitchFamily="49" charset="0"/>
            <a:cs typeface="Courier New" pitchFamily="49" charset="0"/>
          </a:endParaRPr>
        </a:p>
      </dsp:txBody>
      <dsp:txXfrm>
        <a:off x="1724591" y="4186236"/>
        <a:ext cx="6422656" cy="951417"/>
      </dsp:txXfrm>
    </dsp:sp>
    <dsp:sp modelId="{A1805E9F-D2DB-4B20-B8D2-9B57688991FC}">
      <dsp:nvSpPr>
        <dsp:cNvPr id="0" name=""/>
        <dsp:cNvSpPr/>
      </dsp:nvSpPr>
      <dsp:spPr>
        <a:xfrm>
          <a:off x="95141" y="4281377"/>
          <a:ext cx="1629449" cy="761133"/>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9000" r="-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59409-A648-4E66-99F0-FB5A18780ABC}">
      <dsp:nvSpPr>
        <dsp:cNvPr id="0" name=""/>
        <dsp:cNvSpPr/>
      </dsp:nvSpPr>
      <dsp:spPr>
        <a:xfrm>
          <a:off x="3291839" y="1325"/>
          <a:ext cx="4937760" cy="1051932"/>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rtl="0">
            <a:lnSpc>
              <a:spcPct val="90000"/>
            </a:lnSpc>
            <a:spcBef>
              <a:spcPct val="0"/>
            </a:spcBef>
            <a:spcAft>
              <a:spcPct val="15000"/>
            </a:spcAft>
            <a:buChar char="••"/>
          </a:pPr>
          <a:r>
            <a:rPr lang="en-GB" sz="2500" kern="1200" dirty="0" smtClean="0"/>
            <a:t>Unifying XML3D and 3D Repo</a:t>
          </a:r>
          <a:endParaRPr lang="en-GB" sz="2500" kern="1200" dirty="0"/>
        </a:p>
        <a:p>
          <a:pPr marL="228600" lvl="1" indent="-228600" algn="l" defTabSz="1111250" rtl="0">
            <a:lnSpc>
              <a:spcPct val="90000"/>
            </a:lnSpc>
            <a:spcBef>
              <a:spcPct val="0"/>
            </a:spcBef>
            <a:spcAft>
              <a:spcPct val="15000"/>
            </a:spcAft>
            <a:buChar char="••"/>
          </a:pPr>
          <a:r>
            <a:rPr lang="en-GB" sz="2500" kern="1200" dirty="0" smtClean="0"/>
            <a:t>REST architecture</a:t>
          </a:r>
          <a:endParaRPr lang="en-GB" sz="2500" kern="1200" dirty="0"/>
        </a:p>
      </dsp:txBody>
      <dsp:txXfrm>
        <a:off x="3291839" y="132817"/>
        <a:ext cx="4543286" cy="788949"/>
      </dsp:txXfrm>
    </dsp:sp>
    <dsp:sp modelId="{231DA658-C900-49C6-B690-DB904A98A6CF}">
      <dsp:nvSpPr>
        <dsp:cNvPr id="0" name=""/>
        <dsp:cNvSpPr/>
      </dsp:nvSpPr>
      <dsp:spPr>
        <a:xfrm>
          <a:off x="0" y="1325"/>
          <a:ext cx="3291840" cy="105193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GB" sz="3200" kern="1200" dirty="0" smtClean="0"/>
            <a:t>API</a:t>
          </a:r>
          <a:endParaRPr lang="en-GB" sz="3200" kern="1200" dirty="0"/>
        </a:p>
      </dsp:txBody>
      <dsp:txXfrm>
        <a:off x="51351" y="52676"/>
        <a:ext cx="3189138" cy="949230"/>
      </dsp:txXfrm>
    </dsp:sp>
    <dsp:sp modelId="{792E8821-CE6F-43CC-983E-17A267EDA164}">
      <dsp:nvSpPr>
        <dsp:cNvPr id="0" name=""/>
        <dsp:cNvSpPr/>
      </dsp:nvSpPr>
      <dsp:spPr>
        <a:xfrm>
          <a:off x="3291839" y="1158452"/>
          <a:ext cx="4937760" cy="1051932"/>
        </a:xfrm>
        <a:prstGeom prst="rightArrow">
          <a:avLst>
            <a:gd name="adj1" fmla="val 75000"/>
            <a:gd name="adj2" fmla="val 50000"/>
          </a:avLst>
        </a:prstGeom>
        <a:solidFill>
          <a:schemeClr val="accent4">
            <a:tint val="40000"/>
            <a:alpha val="90000"/>
            <a:hueOff val="-1315235"/>
            <a:satOff val="7386"/>
            <a:lumOff val="469"/>
            <a:alphaOff val="0"/>
          </a:schemeClr>
        </a:solidFill>
        <a:ln w="25400" cap="flat" cmpd="sng" algn="ctr">
          <a:solidFill>
            <a:schemeClr val="accent4">
              <a:tint val="40000"/>
              <a:alpha val="90000"/>
              <a:hueOff val="-1315235"/>
              <a:satOff val="7386"/>
              <a:lumOff val="4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rtl="0">
            <a:lnSpc>
              <a:spcPct val="90000"/>
            </a:lnSpc>
            <a:spcBef>
              <a:spcPct val="0"/>
            </a:spcBef>
            <a:spcAft>
              <a:spcPct val="15000"/>
            </a:spcAft>
            <a:buChar char="••"/>
          </a:pPr>
          <a:r>
            <a:rPr lang="en-GB" sz="2500" kern="1200" dirty="0" smtClean="0"/>
            <a:t>3D data delivery strategies</a:t>
          </a:r>
          <a:endParaRPr lang="en-GB" sz="2500" kern="1200" dirty="0"/>
        </a:p>
        <a:p>
          <a:pPr marL="228600" lvl="1" indent="-228600" algn="l" defTabSz="1111250" rtl="0">
            <a:lnSpc>
              <a:spcPct val="90000"/>
            </a:lnSpc>
            <a:spcBef>
              <a:spcPct val="0"/>
            </a:spcBef>
            <a:spcAft>
              <a:spcPct val="15000"/>
            </a:spcAft>
            <a:buChar char="••"/>
          </a:pPr>
          <a:r>
            <a:rPr lang="en-GB" sz="2500" kern="1200" dirty="0" smtClean="0"/>
            <a:t>Detailed example descriptions</a:t>
          </a:r>
          <a:endParaRPr lang="en-GB" sz="2500" kern="1200" dirty="0"/>
        </a:p>
      </dsp:txBody>
      <dsp:txXfrm>
        <a:off x="3291839" y="1289944"/>
        <a:ext cx="4543286" cy="788949"/>
      </dsp:txXfrm>
    </dsp:sp>
    <dsp:sp modelId="{0646048F-9731-4DF6-9373-63F771AE22BB}">
      <dsp:nvSpPr>
        <dsp:cNvPr id="0" name=""/>
        <dsp:cNvSpPr/>
      </dsp:nvSpPr>
      <dsp:spPr>
        <a:xfrm>
          <a:off x="0" y="1158452"/>
          <a:ext cx="3291840" cy="1051932"/>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GB" sz="3200" kern="1200" dirty="0" smtClean="0"/>
            <a:t>Taxonomy</a:t>
          </a:r>
          <a:endParaRPr lang="en-GB" sz="3200" kern="1200" dirty="0"/>
        </a:p>
      </dsp:txBody>
      <dsp:txXfrm>
        <a:off x="51351" y="1209803"/>
        <a:ext cx="3189138" cy="949230"/>
      </dsp:txXfrm>
    </dsp:sp>
    <dsp:sp modelId="{5A9E32C0-AC33-42AE-8F67-E445107CE19E}">
      <dsp:nvSpPr>
        <dsp:cNvPr id="0" name=""/>
        <dsp:cNvSpPr/>
      </dsp:nvSpPr>
      <dsp:spPr>
        <a:xfrm>
          <a:off x="3291839" y="2315578"/>
          <a:ext cx="4937760" cy="1051932"/>
        </a:xfrm>
        <a:prstGeom prst="rightArrow">
          <a:avLst>
            <a:gd name="adj1" fmla="val 75000"/>
            <a:gd name="adj2" fmla="val 50000"/>
          </a:avLst>
        </a:prstGeom>
        <a:solidFill>
          <a:schemeClr val="accent4">
            <a:tint val="40000"/>
            <a:alpha val="90000"/>
            <a:hueOff val="-2630471"/>
            <a:satOff val="14771"/>
            <a:lumOff val="939"/>
            <a:alphaOff val="0"/>
          </a:schemeClr>
        </a:solidFill>
        <a:ln w="25400" cap="flat" cmpd="sng" algn="ctr">
          <a:solidFill>
            <a:schemeClr val="accent4">
              <a:tint val="40000"/>
              <a:alpha val="90000"/>
              <a:hueOff val="-2630471"/>
              <a:satOff val="14771"/>
              <a:lumOff val="9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rtl="0">
            <a:lnSpc>
              <a:spcPct val="90000"/>
            </a:lnSpc>
            <a:spcBef>
              <a:spcPct val="0"/>
            </a:spcBef>
            <a:spcAft>
              <a:spcPct val="15000"/>
            </a:spcAft>
            <a:buChar char="••"/>
          </a:pPr>
          <a:r>
            <a:rPr lang="en-GB" sz="2500" i="0" kern="1200" dirty="0" smtClean="0"/>
            <a:t>6 distinct encodings</a:t>
          </a:r>
          <a:endParaRPr lang="en-GB" sz="2500" i="0" kern="1200" dirty="0"/>
        </a:p>
        <a:p>
          <a:pPr marL="228600" lvl="1" indent="-228600" algn="l" defTabSz="1111250" rtl="0">
            <a:lnSpc>
              <a:spcPct val="90000"/>
            </a:lnSpc>
            <a:spcBef>
              <a:spcPct val="0"/>
            </a:spcBef>
            <a:spcAft>
              <a:spcPct val="15000"/>
            </a:spcAft>
            <a:buChar char="••"/>
          </a:pPr>
          <a:r>
            <a:rPr lang="en-GB" sz="2500" i="0" kern="1200" dirty="0" smtClean="0"/>
            <a:t>http://xml3drepo.org</a:t>
          </a:r>
          <a:endParaRPr lang="en-GB" sz="2500" i="0" kern="1200" dirty="0"/>
        </a:p>
      </dsp:txBody>
      <dsp:txXfrm>
        <a:off x="3291839" y="2447070"/>
        <a:ext cx="4543286" cy="788949"/>
      </dsp:txXfrm>
    </dsp:sp>
    <dsp:sp modelId="{EBB9287C-E95A-418D-BC7C-B09213F332EB}">
      <dsp:nvSpPr>
        <dsp:cNvPr id="0" name=""/>
        <dsp:cNvSpPr/>
      </dsp:nvSpPr>
      <dsp:spPr>
        <a:xfrm>
          <a:off x="0" y="2315578"/>
          <a:ext cx="3291840" cy="1051932"/>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GB" sz="3200" kern="1200" dirty="0" smtClean="0"/>
            <a:t>Implementation</a:t>
          </a:r>
          <a:endParaRPr lang="en-GB" sz="3200" kern="1200" dirty="0"/>
        </a:p>
      </dsp:txBody>
      <dsp:txXfrm>
        <a:off x="51351" y="2366929"/>
        <a:ext cx="3189138" cy="949230"/>
      </dsp:txXfrm>
    </dsp:sp>
    <dsp:sp modelId="{86B68F87-378F-4DBE-BFED-911572BD0A8E}">
      <dsp:nvSpPr>
        <dsp:cNvPr id="0" name=""/>
        <dsp:cNvSpPr/>
      </dsp:nvSpPr>
      <dsp:spPr>
        <a:xfrm>
          <a:off x="3291839" y="3472704"/>
          <a:ext cx="4937760" cy="1051932"/>
        </a:xfrm>
        <a:prstGeom prst="rightArrow">
          <a:avLst>
            <a:gd name="adj1" fmla="val 75000"/>
            <a:gd name="adj2" fmla="val 50000"/>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rtl="0">
            <a:lnSpc>
              <a:spcPct val="90000"/>
            </a:lnSpc>
            <a:spcBef>
              <a:spcPct val="0"/>
            </a:spcBef>
            <a:spcAft>
              <a:spcPct val="15000"/>
            </a:spcAft>
            <a:buChar char="••"/>
          </a:pPr>
          <a:r>
            <a:rPr lang="en-GB" sz="2500" kern="1200" dirty="0" smtClean="0"/>
            <a:t>In terms of speed and efficiency</a:t>
          </a:r>
          <a:endParaRPr lang="en-GB" sz="2500" kern="1200" dirty="0"/>
        </a:p>
        <a:p>
          <a:pPr marL="228600" lvl="1" indent="-228600" algn="l" defTabSz="1111250" rtl="0">
            <a:lnSpc>
              <a:spcPct val="90000"/>
            </a:lnSpc>
            <a:spcBef>
              <a:spcPct val="0"/>
            </a:spcBef>
            <a:spcAft>
              <a:spcPct val="15000"/>
            </a:spcAft>
            <a:buChar char="••"/>
          </a:pPr>
          <a:r>
            <a:rPr lang="en-GB" sz="2500" kern="1200" dirty="0" smtClean="0"/>
            <a:t>Discussion of implications</a:t>
          </a:r>
          <a:endParaRPr lang="en-GB" sz="2500" kern="1200" dirty="0"/>
        </a:p>
      </dsp:txBody>
      <dsp:txXfrm>
        <a:off x="3291839" y="3604196"/>
        <a:ext cx="4543286" cy="788949"/>
      </dsp:txXfrm>
    </dsp:sp>
    <dsp:sp modelId="{A2F5FB02-0663-4D67-902B-2CF8FFCDC954}">
      <dsp:nvSpPr>
        <dsp:cNvPr id="0" name=""/>
        <dsp:cNvSpPr/>
      </dsp:nvSpPr>
      <dsp:spPr>
        <a:xfrm>
          <a:off x="0" y="3472704"/>
          <a:ext cx="3291840" cy="1051932"/>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GB" sz="3200" kern="1200" dirty="0" smtClean="0"/>
            <a:t>Evaluation</a:t>
          </a:r>
          <a:endParaRPr lang="en-GB" sz="3200" kern="1200" dirty="0"/>
        </a:p>
      </dsp:txBody>
      <dsp:txXfrm>
        <a:off x="51351" y="3524055"/>
        <a:ext cx="3189138" cy="949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69563-AB18-4C63-9925-0182CC9621F3}">
      <dsp:nvSpPr>
        <dsp:cNvPr id="0" name=""/>
        <dsp:cNvSpPr/>
      </dsp:nvSpPr>
      <dsp:spPr>
        <a:xfrm>
          <a:off x="1727" y="0"/>
          <a:ext cx="2688282" cy="507342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t" anchorCtr="1">
          <a:noAutofit/>
        </a:bodyPr>
        <a:lstStyle/>
        <a:p>
          <a:pPr lvl="0" algn="l" defTabSz="1911350">
            <a:lnSpc>
              <a:spcPct val="90000"/>
            </a:lnSpc>
            <a:spcBef>
              <a:spcPct val="0"/>
            </a:spcBef>
            <a:spcAft>
              <a:spcPct val="35000"/>
            </a:spcAft>
          </a:pPr>
          <a:r>
            <a:rPr lang="en-GB" sz="4300" kern="1200" dirty="0" smtClean="0"/>
            <a:t>Client</a:t>
          </a:r>
          <a:endParaRPr lang="en-GB" sz="4300" kern="1200" dirty="0"/>
        </a:p>
        <a:p>
          <a:pPr marL="285750" lvl="1" indent="-285750" algn="l" defTabSz="1511300">
            <a:lnSpc>
              <a:spcPct val="90000"/>
            </a:lnSpc>
            <a:spcBef>
              <a:spcPct val="0"/>
            </a:spcBef>
            <a:spcAft>
              <a:spcPct val="15000"/>
            </a:spcAft>
            <a:buChar char="••"/>
          </a:pPr>
          <a:endParaRPr lang="en-GB" sz="3400" kern="1200" dirty="0"/>
        </a:p>
      </dsp:txBody>
      <dsp:txXfrm>
        <a:off x="1727" y="2029370"/>
        <a:ext cx="2688282" cy="2029370"/>
      </dsp:txXfrm>
    </dsp:sp>
    <dsp:sp modelId="{B2F8328F-B54E-4739-9BDE-62D7666011A6}">
      <dsp:nvSpPr>
        <dsp:cNvPr id="0" name=""/>
        <dsp:cNvSpPr/>
      </dsp:nvSpPr>
      <dsp:spPr>
        <a:xfrm>
          <a:off x="501143" y="304405"/>
          <a:ext cx="1689451" cy="168945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7D647B-5144-48D3-92B2-A796963B105B}">
      <dsp:nvSpPr>
        <dsp:cNvPr id="0" name=""/>
        <dsp:cNvSpPr/>
      </dsp:nvSpPr>
      <dsp:spPr>
        <a:xfrm>
          <a:off x="2770658" y="0"/>
          <a:ext cx="2688282" cy="5073427"/>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t" anchorCtr="1">
          <a:noAutofit/>
        </a:bodyPr>
        <a:lstStyle/>
        <a:p>
          <a:pPr lvl="0" algn="l" defTabSz="1911350">
            <a:lnSpc>
              <a:spcPct val="90000"/>
            </a:lnSpc>
            <a:spcBef>
              <a:spcPct val="0"/>
            </a:spcBef>
            <a:spcAft>
              <a:spcPct val="35000"/>
            </a:spcAft>
          </a:pPr>
          <a:r>
            <a:rPr lang="en-GB" sz="4300" kern="1200" dirty="0" smtClean="0"/>
            <a:t>Server</a:t>
          </a:r>
          <a:endParaRPr lang="en-GB" sz="4300" kern="1200" dirty="0"/>
        </a:p>
        <a:p>
          <a:pPr marL="285750" lvl="1" indent="-285750" algn="l" defTabSz="1511300">
            <a:lnSpc>
              <a:spcPct val="90000"/>
            </a:lnSpc>
            <a:spcBef>
              <a:spcPct val="0"/>
            </a:spcBef>
            <a:spcAft>
              <a:spcPct val="15000"/>
            </a:spcAft>
            <a:buChar char="••"/>
          </a:pPr>
          <a:endParaRPr lang="en-GB" sz="3400" kern="1200" dirty="0"/>
        </a:p>
      </dsp:txBody>
      <dsp:txXfrm>
        <a:off x="2770658" y="2029370"/>
        <a:ext cx="2688282" cy="2029370"/>
      </dsp:txXfrm>
    </dsp:sp>
    <dsp:sp modelId="{50B0F170-11B4-4C8C-9263-EE5449EE1535}">
      <dsp:nvSpPr>
        <dsp:cNvPr id="0" name=""/>
        <dsp:cNvSpPr/>
      </dsp:nvSpPr>
      <dsp:spPr>
        <a:xfrm>
          <a:off x="3270074" y="304405"/>
          <a:ext cx="1689451" cy="168945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6E0E2E-3DDC-4F35-B191-55C5AF3D573C}">
      <dsp:nvSpPr>
        <dsp:cNvPr id="0" name=""/>
        <dsp:cNvSpPr/>
      </dsp:nvSpPr>
      <dsp:spPr>
        <a:xfrm>
          <a:off x="5539589" y="0"/>
          <a:ext cx="2688282" cy="5073427"/>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t" anchorCtr="1">
          <a:noAutofit/>
        </a:bodyPr>
        <a:lstStyle/>
        <a:p>
          <a:pPr lvl="0" algn="l" defTabSz="1911350">
            <a:lnSpc>
              <a:spcPct val="90000"/>
            </a:lnSpc>
            <a:spcBef>
              <a:spcPct val="0"/>
            </a:spcBef>
            <a:spcAft>
              <a:spcPct val="35000"/>
            </a:spcAft>
          </a:pPr>
          <a:r>
            <a:rPr lang="en-GB" sz="4300" kern="1200" dirty="0" smtClean="0"/>
            <a:t>Database</a:t>
          </a:r>
          <a:endParaRPr lang="en-GB" sz="4300" kern="1200" dirty="0"/>
        </a:p>
        <a:p>
          <a:pPr marL="285750" lvl="1" indent="-285750" algn="l" defTabSz="1511300">
            <a:lnSpc>
              <a:spcPct val="90000"/>
            </a:lnSpc>
            <a:spcBef>
              <a:spcPct val="0"/>
            </a:spcBef>
            <a:spcAft>
              <a:spcPct val="15000"/>
            </a:spcAft>
            <a:buChar char="••"/>
          </a:pPr>
          <a:endParaRPr lang="en-GB" sz="3400" kern="1200" dirty="0"/>
        </a:p>
      </dsp:txBody>
      <dsp:txXfrm>
        <a:off x="5539589" y="2029370"/>
        <a:ext cx="2688282" cy="2029370"/>
      </dsp:txXfrm>
    </dsp:sp>
    <dsp:sp modelId="{611B9D92-7B9F-42B7-B033-2837107B1D29}">
      <dsp:nvSpPr>
        <dsp:cNvPr id="0" name=""/>
        <dsp:cNvSpPr/>
      </dsp:nvSpPr>
      <dsp:spPr>
        <a:xfrm>
          <a:off x="6039005" y="304405"/>
          <a:ext cx="1689451" cy="1689451"/>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DED629-DF24-4CAA-A78C-0194EFDEE4BA}">
      <dsp:nvSpPr>
        <dsp:cNvPr id="0" name=""/>
        <dsp:cNvSpPr/>
      </dsp:nvSpPr>
      <dsp:spPr>
        <a:xfrm>
          <a:off x="329183" y="4058741"/>
          <a:ext cx="7571232" cy="761014"/>
        </a:xfrm>
        <a:prstGeom prst="leftRight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91038-5557-43D8-8815-30ABA67EC743}">
      <dsp:nvSpPr>
        <dsp:cNvPr id="0" name=""/>
        <dsp:cNvSpPr/>
      </dsp:nvSpPr>
      <dsp:spPr>
        <a:xfrm>
          <a:off x="7489054"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74D59-F1AC-4CEA-A421-D216C9825F2F}">
      <dsp:nvSpPr>
        <dsp:cNvPr id="0" name=""/>
        <dsp:cNvSpPr/>
      </dsp:nvSpPr>
      <dsp:spPr>
        <a:xfrm>
          <a:off x="5766821" y="2594750"/>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044D37-FF17-472D-8F34-9182556F6EC6}">
      <dsp:nvSpPr>
        <dsp:cNvPr id="0" name=""/>
        <dsp:cNvSpPr/>
      </dsp:nvSpPr>
      <dsp:spPr>
        <a:xfrm>
          <a:off x="6016332"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E160AD-D052-40FD-8C47-CC8C6AD3BDDF}">
      <dsp:nvSpPr>
        <dsp:cNvPr id="0" name=""/>
        <dsp:cNvSpPr/>
      </dsp:nvSpPr>
      <dsp:spPr>
        <a:xfrm>
          <a:off x="6016332"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13F42-4CAF-442F-A1E7-CBBB7CDE9E71}">
      <dsp:nvSpPr>
        <dsp:cNvPr id="0" name=""/>
        <dsp:cNvSpPr/>
      </dsp:nvSpPr>
      <dsp:spPr>
        <a:xfrm>
          <a:off x="6016332"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D860A9-52BB-47DA-B021-31D7CF28B647}">
      <dsp:nvSpPr>
        <dsp:cNvPr id="0" name=""/>
        <dsp:cNvSpPr/>
      </dsp:nvSpPr>
      <dsp:spPr>
        <a:xfrm>
          <a:off x="5766821"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72C4D8-58D7-4703-A400-91FF5B40D455}">
      <dsp:nvSpPr>
        <dsp:cNvPr id="0" name=""/>
        <dsp:cNvSpPr/>
      </dsp:nvSpPr>
      <dsp:spPr>
        <a:xfrm>
          <a:off x="4543610"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9CCF6-3988-4792-A63B-BDE290A9A1FF}">
      <dsp:nvSpPr>
        <dsp:cNvPr id="0" name=""/>
        <dsp:cNvSpPr/>
      </dsp:nvSpPr>
      <dsp:spPr>
        <a:xfrm>
          <a:off x="4543610"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6680F7-3D97-4E96-A6E2-383308833B91}">
      <dsp:nvSpPr>
        <dsp:cNvPr id="0" name=""/>
        <dsp:cNvSpPr/>
      </dsp:nvSpPr>
      <dsp:spPr>
        <a:xfrm>
          <a:off x="4543610"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E54FD-F926-4D7C-A333-FB15825E0904}">
      <dsp:nvSpPr>
        <dsp:cNvPr id="0" name=""/>
        <dsp:cNvSpPr/>
      </dsp:nvSpPr>
      <dsp:spPr>
        <a:xfrm>
          <a:off x="5030460"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93A65-9787-4D87-B7ED-3DE919BD1C34}">
      <dsp:nvSpPr>
        <dsp:cNvPr id="0" name=""/>
        <dsp:cNvSpPr/>
      </dsp:nvSpPr>
      <dsp:spPr>
        <a:xfrm>
          <a:off x="3070888"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8E615F-1C4C-4270-B098-1BC8E724FB6C}">
      <dsp:nvSpPr>
        <dsp:cNvPr id="0" name=""/>
        <dsp:cNvSpPr/>
      </dsp:nvSpPr>
      <dsp:spPr>
        <a:xfrm>
          <a:off x="3557738" y="2594750"/>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EE5C1C-B271-4913-BEA0-B19D70A624FA}">
      <dsp:nvSpPr>
        <dsp:cNvPr id="0" name=""/>
        <dsp:cNvSpPr/>
      </dsp:nvSpPr>
      <dsp:spPr>
        <a:xfrm>
          <a:off x="3557738" y="1730591"/>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39675E-FD28-4F9C-B9A0-06C905D52096}">
      <dsp:nvSpPr>
        <dsp:cNvPr id="0" name=""/>
        <dsp:cNvSpPr/>
      </dsp:nvSpPr>
      <dsp:spPr>
        <a:xfrm>
          <a:off x="1598166"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0EAEFD-A83B-40C5-BE8A-6A11BAEBF9AF}">
      <dsp:nvSpPr>
        <dsp:cNvPr id="0" name=""/>
        <dsp:cNvSpPr/>
      </dsp:nvSpPr>
      <dsp:spPr>
        <a:xfrm>
          <a:off x="1598166"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F6BA51-7ED0-484D-BEF7-1EC9D5DB9068}">
      <dsp:nvSpPr>
        <dsp:cNvPr id="0" name=""/>
        <dsp:cNvSpPr/>
      </dsp:nvSpPr>
      <dsp:spPr>
        <a:xfrm>
          <a:off x="1348655"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2F3054-9888-4168-A9BF-C9D37DE11C8E}">
      <dsp:nvSpPr>
        <dsp:cNvPr id="0" name=""/>
        <dsp:cNvSpPr/>
      </dsp:nvSpPr>
      <dsp:spPr>
        <a:xfrm>
          <a:off x="125443"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849A5-5075-48F9-8DB2-EB66487120BD}">
      <dsp:nvSpPr>
        <dsp:cNvPr id="0" name=""/>
        <dsp:cNvSpPr/>
      </dsp:nvSpPr>
      <dsp:spPr>
        <a:xfrm>
          <a:off x="125443"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DDC8A6-2988-430A-AF73-A5BAD35047A9}">
      <dsp:nvSpPr>
        <dsp:cNvPr id="0" name=""/>
        <dsp:cNvSpPr/>
      </dsp:nvSpPr>
      <dsp:spPr>
        <a:xfrm>
          <a:off x="612294"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D3345A-8445-4ADA-B9F9-91C428D8D650}">
      <dsp:nvSpPr>
        <dsp:cNvPr id="0" name=""/>
        <dsp:cNvSpPr/>
      </dsp:nvSpPr>
      <dsp:spPr>
        <a:xfrm>
          <a:off x="1348655" y="1730591"/>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B9C5D6-A9B4-4419-A4B5-E307F4A608A2}">
      <dsp:nvSpPr>
        <dsp:cNvPr id="0" name=""/>
        <dsp:cNvSpPr/>
      </dsp:nvSpPr>
      <dsp:spPr>
        <a:xfrm>
          <a:off x="2949175" y="1122028"/>
          <a:ext cx="1217125" cy="60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a:t>
          </a:r>
          <a:endParaRPr lang="en-GB" sz="1600" b="0" kern="1200" dirty="0"/>
        </a:p>
      </dsp:txBody>
      <dsp:txXfrm>
        <a:off x="2978883" y="1151736"/>
        <a:ext cx="1157709" cy="549146"/>
      </dsp:txXfrm>
    </dsp:sp>
    <dsp:sp modelId="{44C2B2EE-E0F3-4101-9C16-A359B6021333}">
      <dsp:nvSpPr>
        <dsp:cNvPr id="0" name=""/>
        <dsp:cNvSpPr/>
      </dsp:nvSpPr>
      <dsp:spPr>
        <a:xfrm>
          <a:off x="740092"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Text</a:t>
          </a:r>
        </a:p>
      </dsp:txBody>
      <dsp:txXfrm>
        <a:off x="769800" y="2015895"/>
        <a:ext cx="1157709" cy="549146"/>
      </dsp:txXfrm>
    </dsp:sp>
    <dsp:sp modelId="{2709C965-6598-45B6-9E76-32B50C569C36}">
      <dsp:nvSpPr>
        <dsp:cNvPr id="0" name=""/>
        <dsp:cNvSpPr/>
      </dsp:nvSpPr>
      <dsp:spPr>
        <a:xfrm>
          <a:off x="373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Document</a:t>
          </a:r>
        </a:p>
      </dsp:txBody>
      <dsp:txXfrm>
        <a:off x="33439" y="2880054"/>
        <a:ext cx="1157709" cy="549146"/>
      </dsp:txXfrm>
    </dsp:sp>
    <dsp:sp modelId="{6AF93387-D39A-45BE-9E87-775C27F71220}">
      <dsp:nvSpPr>
        <dsp:cNvPr id="0" name=""/>
        <dsp:cNvSpPr/>
      </dsp:nvSpPr>
      <dsp:spPr>
        <a:xfrm>
          <a:off x="30801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smtClean="0"/>
            <a:t>XML3D</a:t>
          </a:r>
          <a:endParaRPr lang="en-GB" sz="1600" b="0" kern="1200" dirty="0" smtClean="0"/>
        </a:p>
      </dsp:txBody>
      <dsp:txXfrm>
        <a:off x="337720" y="3744214"/>
        <a:ext cx="1157709" cy="549146"/>
      </dsp:txXfrm>
    </dsp:sp>
    <dsp:sp modelId="{7806DB7D-22E6-4528-AD7A-55F96A2ECB85}">
      <dsp:nvSpPr>
        <dsp:cNvPr id="0" name=""/>
        <dsp:cNvSpPr/>
      </dsp:nvSpPr>
      <dsp:spPr>
        <a:xfrm>
          <a:off x="308012"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X3D</a:t>
          </a:r>
        </a:p>
      </dsp:txBody>
      <dsp:txXfrm>
        <a:off x="337720" y="4608373"/>
        <a:ext cx="1157709" cy="549146"/>
      </dsp:txXfrm>
    </dsp:sp>
    <dsp:sp modelId="{BDFC5D6F-8B5E-476F-B20C-983D09F4A542}">
      <dsp:nvSpPr>
        <dsp:cNvPr id="0" name=""/>
        <dsp:cNvSpPr/>
      </dsp:nvSpPr>
      <dsp:spPr>
        <a:xfrm>
          <a:off x="1476453"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Data</a:t>
          </a:r>
        </a:p>
      </dsp:txBody>
      <dsp:txXfrm>
        <a:off x="1506161" y="2880054"/>
        <a:ext cx="1157709" cy="549146"/>
      </dsp:txXfrm>
    </dsp:sp>
    <dsp:sp modelId="{B95F7EB1-B8D8-412F-821B-87F1302855BC}">
      <dsp:nvSpPr>
        <dsp:cNvPr id="0" name=""/>
        <dsp:cNvSpPr/>
      </dsp:nvSpPr>
      <dsp:spPr>
        <a:xfrm>
          <a:off x="1780734"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JSON</a:t>
          </a:r>
        </a:p>
      </dsp:txBody>
      <dsp:txXfrm>
        <a:off x="1810442" y="3744214"/>
        <a:ext cx="1157709" cy="549146"/>
      </dsp:txXfrm>
    </dsp:sp>
    <dsp:sp modelId="{884B3303-4EB4-4A82-803E-05C68FF972C3}">
      <dsp:nvSpPr>
        <dsp:cNvPr id="0" name=""/>
        <dsp:cNvSpPr/>
      </dsp:nvSpPr>
      <dsp:spPr>
        <a:xfrm>
          <a:off x="1780734"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a:t>
          </a:r>
        </a:p>
      </dsp:txBody>
      <dsp:txXfrm>
        <a:off x="1810442" y="4608373"/>
        <a:ext cx="1157709" cy="549146"/>
      </dsp:txXfrm>
    </dsp:sp>
    <dsp:sp modelId="{EB01C773-309F-491D-872A-24AC838F53C8}">
      <dsp:nvSpPr>
        <dsp:cNvPr id="0" name=""/>
        <dsp:cNvSpPr/>
      </dsp:nvSpPr>
      <dsp:spPr>
        <a:xfrm>
          <a:off x="5158258"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Binary</a:t>
          </a:r>
        </a:p>
      </dsp:txBody>
      <dsp:txXfrm>
        <a:off x="5187966" y="2015895"/>
        <a:ext cx="1157709" cy="549146"/>
      </dsp:txXfrm>
    </dsp:sp>
    <dsp:sp modelId="{3432CD5E-72E2-4A29-B95C-C16CC0291D15}">
      <dsp:nvSpPr>
        <dsp:cNvPr id="0" name=""/>
        <dsp:cNvSpPr/>
      </dsp:nvSpPr>
      <dsp:spPr>
        <a:xfrm>
          <a:off x="2949175"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Unstructured</a:t>
          </a:r>
        </a:p>
      </dsp:txBody>
      <dsp:txXfrm>
        <a:off x="2978883" y="2880054"/>
        <a:ext cx="1157709" cy="549146"/>
      </dsp:txXfrm>
    </dsp:sp>
    <dsp:sp modelId="{4207B791-285C-4E11-9A27-D7D4D5111FE5}">
      <dsp:nvSpPr>
        <dsp:cNvPr id="0" name=""/>
        <dsp:cNvSpPr/>
      </dsp:nvSpPr>
      <dsp:spPr>
        <a:xfrm>
          <a:off x="3253456"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glTF</a:t>
          </a:r>
          <a:endParaRPr lang="en-GB" sz="1600" b="0" kern="1200" dirty="0" smtClean="0"/>
        </a:p>
      </dsp:txBody>
      <dsp:txXfrm>
        <a:off x="3283164" y="3744214"/>
        <a:ext cx="1157709" cy="549146"/>
      </dsp:txXfrm>
    </dsp:sp>
    <dsp:sp modelId="{E307C405-CD22-4261-A933-E4E5768DA3E6}">
      <dsp:nvSpPr>
        <dsp:cNvPr id="0" name=""/>
        <dsp:cNvSpPr/>
      </dsp:nvSpPr>
      <dsp:spPr>
        <a:xfrm>
          <a:off x="4421897"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Multi-purpose</a:t>
          </a:r>
        </a:p>
      </dsp:txBody>
      <dsp:txXfrm>
        <a:off x="4451605" y="2880054"/>
        <a:ext cx="1157709" cy="549146"/>
      </dsp:txXfrm>
    </dsp:sp>
    <dsp:sp modelId="{455CB4F7-75B3-46D0-BAC5-46302407CEB7}">
      <dsp:nvSpPr>
        <dsp:cNvPr id="0" name=""/>
        <dsp:cNvSpPr/>
      </dsp:nvSpPr>
      <dsp:spPr>
        <a:xfrm>
          <a:off x="4726178"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XMI</a:t>
          </a:r>
        </a:p>
      </dsp:txBody>
      <dsp:txXfrm>
        <a:off x="4755886" y="3744214"/>
        <a:ext cx="1157709" cy="549146"/>
      </dsp:txXfrm>
    </dsp:sp>
    <dsp:sp modelId="{22664E62-0759-42E9-8155-490D335A08EA}">
      <dsp:nvSpPr>
        <dsp:cNvPr id="0" name=""/>
        <dsp:cNvSpPr/>
      </dsp:nvSpPr>
      <dsp:spPr>
        <a:xfrm>
          <a:off x="4726178"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FastInfoset</a:t>
          </a:r>
          <a:endParaRPr lang="en-GB" sz="1600" b="0" kern="1200" dirty="0" smtClean="0"/>
        </a:p>
      </dsp:txBody>
      <dsp:txXfrm>
        <a:off x="4755886" y="4608373"/>
        <a:ext cx="1157709" cy="549146"/>
      </dsp:txXfrm>
    </dsp:sp>
    <dsp:sp modelId="{29A11181-7FA4-4520-AE59-8AD7524ACBFF}">
      <dsp:nvSpPr>
        <dsp:cNvPr id="0" name=""/>
        <dsp:cNvSpPr/>
      </dsp:nvSpPr>
      <dsp:spPr>
        <a:xfrm>
          <a:off x="4726178"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BSON</a:t>
          </a:r>
        </a:p>
      </dsp:txBody>
      <dsp:txXfrm>
        <a:off x="4755886" y="5472532"/>
        <a:ext cx="1157709" cy="549146"/>
      </dsp:txXfrm>
    </dsp:sp>
    <dsp:sp modelId="{FB2D3F89-BB52-4DC5-9572-E5A6E1DF8802}">
      <dsp:nvSpPr>
        <dsp:cNvPr id="0" name=""/>
        <dsp:cNvSpPr/>
      </dsp:nvSpPr>
      <dsp:spPr>
        <a:xfrm>
          <a:off x="5894619"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 Specific</a:t>
          </a:r>
        </a:p>
      </dsp:txBody>
      <dsp:txXfrm>
        <a:off x="5924327" y="2880054"/>
        <a:ext cx="1157709" cy="549146"/>
      </dsp:txXfrm>
    </dsp:sp>
    <dsp:sp modelId="{CF97A38B-58E1-4CBC-A698-2A1B6C5915AE}">
      <dsp:nvSpPr>
        <dsp:cNvPr id="0" name=""/>
        <dsp:cNvSpPr/>
      </dsp:nvSpPr>
      <dsp:spPr>
        <a:xfrm>
          <a:off x="6198900"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File Formats</a:t>
          </a:r>
        </a:p>
      </dsp:txBody>
      <dsp:txXfrm>
        <a:off x="6228608" y="3744214"/>
        <a:ext cx="1157709" cy="549146"/>
      </dsp:txXfrm>
    </dsp:sp>
    <dsp:sp modelId="{1040E615-1CE8-4046-9604-A64A013043B0}">
      <dsp:nvSpPr>
        <dsp:cNvPr id="0" name=""/>
        <dsp:cNvSpPr/>
      </dsp:nvSpPr>
      <dsp:spPr>
        <a:xfrm>
          <a:off x="6198900"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OpenCTM</a:t>
          </a:r>
          <a:endParaRPr lang="en-GB" sz="1600" b="0" kern="1200" dirty="0" smtClean="0"/>
        </a:p>
      </dsp:txBody>
      <dsp:txXfrm>
        <a:off x="6228608" y="4608373"/>
        <a:ext cx="1157709" cy="549146"/>
      </dsp:txXfrm>
    </dsp:sp>
    <dsp:sp modelId="{0D0123A2-9E59-4A0D-A524-16F06ACF08AB}">
      <dsp:nvSpPr>
        <dsp:cNvPr id="0" name=""/>
        <dsp:cNvSpPr/>
      </dsp:nvSpPr>
      <dsp:spPr>
        <a:xfrm>
          <a:off x="6198900"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Webgl</a:t>
          </a:r>
          <a:r>
            <a:rPr lang="en-GB" sz="1600" b="0" kern="1200" dirty="0" smtClean="0"/>
            <a:t>-loader</a:t>
          </a:r>
        </a:p>
      </dsp:txBody>
      <dsp:txXfrm>
        <a:off x="6228608" y="5472532"/>
        <a:ext cx="1157709" cy="549146"/>
      </dsp:txXfrm>
    </dsp:sp>
    <dsp:sp modelId="{F3A5F2E8-B4CE-4153-906A-60D1F7A29094}">
      <dsp:nvSpPr>
        <dsp:cNvPr id="0" name=""/>
        <dsp:cNvSpPr/>
      </dsp:nvSpPr>
      <dsp:spPr>
        <a:xfrm>
          <a:off x="736734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Image Geometry</a:t>
          </a:r>
        </a:p>
      </dsp:txBody>
      <dsp:txXfrm>
        <a:off x="7397049" y="2880054"/>
        <a:ext cx="1157709" cy="549146"/>
      </dsp:txXfrm>
    </dsp:sp>
    <dsp:sp modelId="{D0F2E80B-C175-4A55-B606-5AFAA7E4B2A0}">
      <dsp:nvSpPr>
        <dsp:cNvPr id="0" name=""/>
        <dsp:cNvSpPr/>
      </dsp:nvSpPr>
      <dsp:spPr>
        <a:xfrm>
          <a:off x="767162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SIG</a:t>
          </a:r>
        </a:p>
      </dsp:txBody>
      <dsp:txXfrm>
        <a:off x="7701330" y="3744214"/>
        <a:ext cx="1157709" cy="5491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91038-5557-43D8-8815-30ABA67EC743}">
      <dsp:nvSpPr>
        <dsp:cNvPr id="0" name=""/>
        <dsp:cNvSpPr/>
      </dsp:nvSpPr>
      <dsp:spPr>
        <a:xfrm>
          <a:off x="7489054"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74D59-F1AC-4CEA-A421-D216C9825F2F}">
      <dsp:nvSpPr>
        <dsp:cNvPr id="0" name=""/>
        <dsp:cNvSpPr/>
      </dsp:nvSpPr>
      <dsp:spPr>
        <a:xfrm>
          <a:off x="5766821" y="2594750"/>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044D37-FF17-472D-8F34-9182556F6EC6}">
      <dsp:nvSpPr>
        <dsp:cNvPr id="0" name=""/>
        <dsp:cNvSpPr/>
      </dsp:nvSpPr>
      <dsp:spPr>
        <a:xfrm>
          <a:off x="6016332"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E160AD-D052-40FD-8C47-CC8C6AD3BDDF}">
      <dsp:nvSpPr>
        <dsp:cNvPr id="0" name=""/>
        <dsp:cNvSpPr/>
      </dsp:nvSpPr>
      <dsp:spPr>
        <a:xfrm>
          <a:off x="6016332"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13F42-4CAF-442F-A1E7-CBBB7CDE9E71}">
      <dsp:nvSpPr>
        <dsp:cNvPr id="0" name=""/>
        <dsp:cNvSpPr/>
      </dsp:nvSpPr>
      <dsp:spPr>
        <a:xfrm>
          <a:off x="6016332"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D860A9-52BB-47DA-B021-31D7CF28B647}">
      <dsp:nvSpPr>
        <dsp:cNvPr id="0" name=""/>
        <dsp:cNvSpPr/>
      </dsp:nvSpPr>
      <dsp:spPr>
        <a:xfrm>
          <a:off x="5766821"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72C4D8-58D7-4703-A400-91FF5B40D455}">
      <dsp:nvSpPr>
        <dsp:cNvPr id="0" name=""/>
        <dsp:cNvSpPr/>
      </dsp:nvSpPr>
      <dsp:spPr>
        <a:xfrm>
          <a:off x="4543610"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9CCF6-3988-4792-A63B-BDE290A9A1FF}">
      <dsp:nvSpPr>
        <dsp:cNvPr id="0" name=""/>
        <dsp:cNvSpPr/>
      </dsp:nvSpPr>
      <dsp:spPr>
        <a:xfrm>
          <a:off x="4543610"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6680F7-3D97-4E96-A6E2-383308833B91}">
      <dsp:nvSpPr>
        <dsp:cNvPr id="0" name=""/>
        <dsp:cNvSpPr/>
      </dsp:nvSpPr>
      <dsp:spPr>
        <a:xfrm>
          <a:off x="4543610"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E54FD-F926-4D7C-A333-FB15825E0904}">
      <dsp:nvSpPr>
        <dsp:cNvPr id="0" name=""/>
        <dsp:cNvSpPr/>
      </dsp:nvSpPr>
      <dsp:spPr>
        <a:xfrm>
          <a:off x="5030460"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93A65-9787-4D87-B7ED-3DE919BD1C34}">
      <dsp:nvSpPr>
        <dsp:cNvPr id="0" name=""/>
        <dsp:cNvSpPr/>
      </dsp:nvSpPr>
      <dsp:spPr>
        <a:xfrm>
          <a:off x="3070888"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8E615F-1C4C-4270-B098-1BC8E724FB6C}">
      <dsp:nvSpPr>
        <dsp:cNvPr id="0" name=""/>
        <dsp:cNvSpPr/>
      </dsp:nvSpPr>
      <dsp:spPr>
        <a:xfrm>
          <a:off x="3557738" y="2594750"/>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EE5C1C-B271-4913-BEA0-B19D70A624FA}">
      <dsp:nvSpPr>
        <dsp:cNvPr id="0" name=""/>
        <dsp:cNvSpPr/>
      </dsp:nvSpPr>
      <dsp:spPr>
        <a:xfrm>
          <a:off x="3557738" y="1730591"/>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39675E-FD28-4F9C-B9A0-06C905D52096}">
      <dsp:nvSpPr>
        <dsp:cNvPr id="0" name=""/>
        <dsp:cNvSpPr/>
      </dsp:nvSpPr>
      <dsp:spPr>
        <a:xfrm>
          <a:off x="1598166"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0EAEFD-A83B-40C5-BE8A-6A11BAEBF9AF}">
      <dsp:nvSpPr>
        <dsp:cNvPr id="0" name=""/>
        <dsp:cNvSpPr/>
      </dsp:nvSpPr>
      <dsp:spPr>
        <a:xfrm>
          <a:off x="1598166"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F6BA51-7ED0-484D-BEF7-1EC9D5DB9068}">
      <dsp:nvSpPr>
        <dsp:cNvPr id="0" name=""/>
        <dsp:cNvSpPr/>
      </dsp:nvSpPr>
      <dsp:spPr>
        <a:xfrm>
          <a:off x="1348655"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2F3054-9888-4168-A9BF-C9D37DE11C8E}">
      <dsp:nvSpPr>
        <dsp:cNvPr id="0" name=""/>
        <dsp:cNvSpPr/>
      </dsp:nvSpPr>
      <dsp:spPr>
        <a:xfrm>
          <a:off x="125443"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849A5-5075-48F9-8DB2-EB66487120BD}">
      <dsp:nvSpPr>
        <dsp:cNvPr id="0" name=""/>
        <dsp:cNvSpPr/>
      </dsp:nvSpPr>
      <dsp:spPr>
        <a:xfrm>
          <a:off x="125443"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DDC8A6-2988-430A-AF73-A5BAD35047A9}">
      <dsp:nvSpPr>
        <dsp:cNvPr id="0" name=""/>
        <dsp:cNvSpPr/>
      </dsp:nvSpPr>
      <dsp:spPr>
        <a:xfrm>
          <a:off x="612294"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D3345A-8445-4ADA-B9F9-91C428D8D650}">
      <dsp:nvSpPr>
        <dsp:cNvPr id="0" name=""/>
        <dsp:cNvSpPr/>
      </dsp:nvSpPr>
      <dsp:spPr>
        <a:xfrm>
          <a:off x="1348655" y="1730591"/>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B9C5D6-A9B4-4419-A4B5-E307F4A608A2}">
      <dsp:nvSpPr>
        <dsp:cNvPr id="0" name=""/>
        <dsp:cNvSpPr/>
      </dsp:nvSpPr>
      <dsp:spPr>
        <a:xfrm>
          <a:off x="2949175" y="1122028"/>
          <a:ext cx="1217125" cy="60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a:t>
          </a:r>
          <a:endParaRPr lang="en-GB" sz="1600" b="0" kern="1200" dirty="0"/>
        </a:p>
      </dsp:txBody>
      <dsp:txXfrm>
        <a:off x="2978883" y="1151736"/>
        <a:ext cx="1157709" cy="549146"/>
      </dsp:txXfrm>
    </dsp:sp>
    <dsp:sp modelId="{44C2B2EE-E0F3-4101-9C16-A359B6021333}">
      <dsp:nvSpPr>
        <dsp:cNvPr id="0" name=""/>
        <dsp:cNvSpPr/>
      </dsp:nvSpPr>
      <dsp:spPr>
        <a:xfrm>
          <a:off x="740092"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Text</a:t>
          </a:r>
        </a:p>
      </dsp:txBody>
      <dsp:txXfrm>
        <a:off x="769800" y="2015895"/>
        <a:ext cx="1157709" cy="549146"/>
      </dsp:txXfrm>
    </dsp:sp>
    <dsp:sp modelId="{2709C965-6598-45B6-9E76-32B50C569C36}">
      <dsp:nvSpPr>
        <dsp:cNvPr id="0" name=""/>
        <dsp:cNvSpPr/>
      </dsp:nvSpPr>
      <dsp:spPr>
        <a:xfrm>
          <a:off x="373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Document</a:t>
          </a:r>
        </a:p>
      </dsp:txBody>
      <dsp:txXfrm>
        <a:off x="33439" y="2880054"/>
        <a:ext cx="1157709" cy="549146"/>
      </dsp:txXfrm>
    </dsp:sp>
    <dsp:sp modelId="{6AF93387-D39A-45BE-9E87-775C27F71220}">
      <dsp:nvSpPr>
        <dsp:cNvPr id="0" name=""/>
        <dsp:cNvSpPr/>
      </dsp:nvSpPr>
      <dsp:spPr>
        <a:xfrm>
          <a:off x="30801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XML3D</a:t>
          </a:r>
        </a:p>
      </dsp:txBody>
      <dsp:txXfrm>
        <a:off x="337720" y="3744214"/>
        <a:ext cx="1157709" cy="549146"/>
      </dsp:txXfrm>
    </dsp:sp>
    <dsp:sp modelId="{7806DB7D-22E6-4528-AD7A-55F96A2ECB85}">
      <dsp:nvSpPr>
        <dsp:cNvPr id="0" name=""/>
        <dsp:cNvSpPr/>
      </dsp:nvSpPr>
      <dsp:spPr>
        <a:xfrm>
          <a:off x="308012"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X3D</a:t>
          </a:r>
        </a:p>
      </dsp:txBody>
      <dsp:txXfrm>
        <a:off x="337720" y="4608373"/>
        <a:ext cx="1157709" cy="549146"/>
      </dsp:txXfrm>
    </dsp:sp>
    <dsp:sp modelId="{BDFC5D6F-8B5E-476F-B20C-983D09F4A542}">
      <dsp:nvSpPr>
        <dsp:cNvPr id="0" name=""/>
        <dsp:cNvSpPr/>
      </dsp:nvSpPr>
      <dsp:spPr>
        <a:xfrm>
          <a:off x="1476453"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Data</a:t>
          </a:r>
        </a:p>
      </dsp:txBody>
      <dsp:txXfrm>
        <a:off x="1506161" y="2880054"/>
        <a:ext cx="1157709" cy="549146"/>
      </dsp:txXfrm>
    </dsp:sp>
    <dsp:sp modelId="{B95F7EB1-B8D8-412F-821B-87F1302855BC}">
      <dsp:nvSpPr>
        <dsp:cNvPr id="0" name=""/>
        <dsp:cNvSpPr/>
      </dsp:nvSpPr>
      <dsp:spPr>
        <a:xfrm>
          <a:off x="1780734"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JSON</a:t>
          </a:r>
        </a:p>
      </dsp:txBody>
      <dsp:txXfrm>
        <a:off x="1810442" y="3744214"/>
        <a:ext cx="1157709" cy="549146"/>
      </dsp:txXfrm>
    </dsp:sp>
    <dsp:sp modelId="{884B3303-4EB4-4A82-803E-05C68FF972C3}">
      <dsp:nvSpPr>
        <dsp:cNvPr id="0" name=""/>
        <dsp:cNvSpPr/>
      </dsp:nvSpPr>
      <dsp:spPr>
        <a:xfrm>
          <a:off x="1780734"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a:t>
          </a:r>
        </a:p>
      </dsp:txBody>
      <dsp:txXfrm>
        <a:off x="1810442" y="4608373"/>
        <a:ext cx="1157709" cy="549146"/>
      </dsp:txXfrm>
    </dsp:sp>
    <dsp:sp modelId="{EB01C773-309F-491D-872A-24AC838F53C8}">
      <dsp:nvSpPr>
        <dsp:cNvPr id="0" name=""/>
        <dsp:cNvSpPr/>
      </dsp:nvSpPr>
      <dsp:spPr>
        <a:xfrm>
          <a:off x="5158258"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Binary</a:t>
          </a:r>
        </a:p>
      </dsp:txBody>
      <dsp:txXfrm>
        <a:off x="5187966" y="2015895"/>
        <a:ext cx="1157709" cy="549146"/>
      </dsp:txXfrm>
    </dsp:sp>
    <dsp:sp modelId="{3432CD5E-72E2-4A29-B95C-C16CC0291D15}">
      <dsp:nvSpPr>
        <dsp:cNvPr id="0" name=""/>
        <dsp:cNvSpPr/>
      </dsp:nvSpPr>
      <dsp:spPr>
        <a:xfrm>
          <a:off x="2949175"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Unstructured</a:t>
          </a:r>
        </a:p>
      </dsp:txBody>
      <dsp:txXfrm>
        <a:off x="2978883" y="2880054"/>
        <a:ext cx="1157709" cy="549146"/>
      </dsp:txXfrm>
    </dsp:sp>
    <dsp:sp modelId="{4207B791-285C-4E11-9A27-D7D4D5111FE5}">
      <dsp:nvSpPr>
        <dsp:cNvPr id="0" name=""/>
        <dsp:cNvSpPr/>
      </dsp:nvSpPr>
      <dsp:spPr>
        <a:xfrm>
          <a:off x="3253456"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glTF</a:t>
          </a:r>
          <a:endParaRPr lang="en-GB" sz="1600" b="0" kern="1200" dirty="0" smtClean="0"/>
        </a:p>
      </dsp:txBody>
      <dsp:txXfrm>
        <a:off x="3283164" y="3744214"/>
        <a:ext cx="1157709" cy="549146"/>
      </dsp:txXfrm>
    </dsp:sp>
    <dsp:sp modelId="{E307C405-CD22-4261-A933-E4E5768DA3E6}">
      <dsp:nvSpPr>
        <dsp:cNvPr id="0" name=""/>
        <dsp:cNvSpPr/>
      </dsp:nvSpPr>
      <dsp:spPr>
        <a:xfrm>
          <a:off x="4421897"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Multi-purpose</a:t>
          </a:r>
        </a:p>
      </dsp:txBody>
      <dsp:txXfrm>
        <a:off x="4451605" y="2880054"/>
        <a:ext cx="1157709" cy="549146"/>
      </dsp:txXfrm>
    </dsp:sp>
    <dsp:sp modelId="{455CB4F7-75B3-46D0-BAC5-46302407CEB7}">
      <dsp:nvSpPr>
        <dsp:cNvPr id="0" name=""/>
        <dsp:cNvSpPr/>
      </dsp:nvSpPr>
      <dsp:spPr>
        <a:xfrm>
          <a:off x="4726178"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XMI</a:t>
          </a:r>
        </a:p>
      </dsp:txBody>
      <dsp:txXfrm>
        <a:off x="4755886" y="3744214"/>
        <a:ext cx="1157709" cy="549146"/>
      </dsp:txXfrm>
    </dsp:sp>
    <dsp:sp modelId="{22664E62-0759-42E9-8155-490D335A08EA}">
      <dsp:nvSpPr>
        <dsp:cNvPr id="0" name=""/>
        <dsp:cNvSpPr/>
      </dsp:nvSpPr>
      <dsp:spPr>
        <a:xfrm>
          <a:off x="4726178"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FastInfoset</a:t>
          </a:r>
          <a:endParaRPr lang="en-GB" sz="1600" b="0" kern="1200" dirty="0" smtClean="0"/>
        </a:p>
      </dsp:txBody>
      <dsp:txXfrm>
        <a:off x="4755886" y="4608373"/>
        <a:ext cx="1157709" cy="549146"/>
      </dsp:txXfrm>
    </dsp:sp>
    <dsp:sp modelId="{29A11181-7FA4-4520-AE59-8AD7524ACBFF}">
      <dsp:nvSpPr>
        <dsp:cNvPr id="0" name=""/>
        <dsp:cNvSpPr/>
      </dsp:nvSpPr>
      <dsp:spPr>
        <a:xfrm>
          <a:off x="4726178"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BSON</a:t>
          </a:r>
        </a:p>
      </dsp:txBody>
      <dsp:txXfrm>
        <a:off x="4755886" y="5472532"/>
        <a:ext cx="1157709" cy="549146"/>
      </dsp:txXfrm>
    </dsp:sp>
    <dsp:sp modelId="{FB2D3F89-BB52-4DC5-9572-E5A6E1DF8802}">
      <dsp:nvSpPr>
        <dsp:cNvPr id="0" name=""/>
        <dsp:cNvSpPr/>
      </dsp:nvSpPr>
      <dsp:spPr>
        <a:xfrm>
          <a:off x="5894619"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 Specific</a:t>
          </a:r>
        </a:p>
      </dsp:txBody>
      <dsp:txXfrm>
        <a:off x="5924327" y="2880054"/>
        <a:ext cx="1157709" cy="549146"/>
      </dsp:txXfrm>
    </dsp:sp>
    <dsp:sp modelId="{CF97A38B-58E1-4CBC-A698-2A1B6C5915AE}">
      <dsp:nvSpPr>
        <dsp:cNvPr id="0" name=""/>
        <dsp:cNvSpPr/>
      </dsp:nvSpPr>
      <dsp:spPr>
        <a:xfrm>
          <a:off x="6198900"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File Formats</a:t>
          </a:r>
        </a:p>
      </dsp:txBody>
      <dsp:txXfrm>
        <a:off x="6228608" y="3744214"/>
        <a:ext cx="1157709" cy="549146"/>
      </dsp:txXfrm>
    </dsp:sp>
    <dsp:sp modelId="{1040E615-1CE8-4046-9604-A64A013043B0}">
      <dsp:nvSpPr>
        <dsp:cNvPr id="0" name=""/>
        <dsp:cNvSpPr/>
      </dsp:nvSpPr>
      <dsp:spPr>
        <a:xfrm>
          <a:off x="6198900"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OpenCTM</a:t>
          </a:r>
          <a:endParaRPr lang="en-GB" sz="1600" b="0" kern="1200" dirty="0" smtClean="0"/>
        </a:p>
      </dsp:txBody>
      <dsp:txXfrm>
        <a:off x="6228608" y="4608373"/>
        <a:ext cx="1157709" cy="549146"/>
      </dsp:txXfrm>
    </dsp:sp>
    <dsp:sp modelId="{0D0123A2-9E59-4A0D-A524-16F06ACF08AB}">
      <dsp:nvSpPr>
        <dsp:cNvPr id="0" name=""/>
        <dsp:cNvSpPr/>
      </dsp:nvSpPr>
      <dsp:spPr>
        <a:xfrm>
          <a:off x="6198900"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Webgl</a:t>
          </a:r>
          <a:r>
            <a:rPr lang="en-GB" sz="1600" b="0" kern="1200" dirty="0" smtClean="0"/>
            <a:t>-loader</a:t>
          </a:r>
        </a:p>
      </dsp:txBody>
      <dsp:txXfrm>
        <a:off x="6228608" y="5472532"/>
        <a:ext cx="1157709" cy="549146"/>
      </dsp:txXfrm>
    </dsp:sp>
    <dsp:sp modelId="{F3A5F2E8-B4CE-4153-906A-60D1F7A29094}">
      <dsp:nvSpPr>
        <dsp:cNvPr id="0" name=""/>
        <dsp:cNvSpPr/>
      </dsp:nvSpPr>
      <dsp:spPr>
        <a:xfrm>
          <a:off x="736734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Image Geometry</a:t>
          </a:r>
        </a:p>
      </dsp:txBody>
      <dsp:txXfrm>
        <a:off x="7397049" y="2880054"/>
        <a:ext cx="1157709" cy="549146"/>
      </dsp:txXfrm>
    </dsp:sp>
    <dsp:sp modelId="{D0F2E80B-C175-4A55-B606-5AFAA7E4B2A0}">
      <dsp:nvSpPr>
        <dsp:cNvPr id="0" name=""/>
        <dsp:cNvSpPr/>
      </dsp:nvSpPr>
      <dsp:spPr>
        <a:xfrm>
          <a:off x="767162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SIG</a:t>
          </a:r>
        </a:p>
      </dsp:txBody>
      <dsp:txXfrm>
        <a:off x="7701330" y="3744214"/>
        <a:ext cx="1157709" cy="5491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54FA6-1513-4F20-969F-C25FD41E5931}">
      <dsp:nvSpPr>
        <dsp:cNvPr id="0" name=""/>
        <dsp:cNvSpPr/>
      </dsp:nvSpPr>
      <dsp:spPr>
        <a:xfrm>
          <a:off x="262109" y="1309645"/>
          <a:ext cx="5700873" cy="2290740"/>
        </a:xfrm>
        <a:prstGeom prst="rect">
          <a:avLst/>
        </a:prstGeom>
        <a:solidFill>
          <a:srgbClr val="4BACC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CE172775-66D9-450A-BEBD-1576A4D8D28A}">
      <dsp:nvSpPr>
        <dsp:cNvPr id="0" name=""/>
        <dsp:cNvSpPr/>
      </dsp:nvSpPr>
      <dsp:spPr>
        <a:xfrm>
          <a:off x="3145309"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Human-readable</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DOM access at parse time</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Compress well</a:t>
          </a:r>
          <a:endParaRPr lang="en-GB" sz="2600" kern="1200" dirty="0">
            <a:solidFill>
              <a:schemeClr val="bg1"/>
            </a:solidFill>
          </a:endParaRPr>
        </a:p>
      </dsp:txBody>
      <dsp:txXfrm>
        <a:off x="3145309" y="1511123"/>
        <a:ext cx="2647302" cy="2520418"/>
      </dsp:txXfrm>
    </dsp:sp>
    <dsp:sp modelId="{F4F26E97-E0CE-4A86-A54A-BA8D7284517F}">
      <dsp:nvSpPr>
        <dsp:cNvPr id="0" name=""/>
        <dsp:cNvSpPr/>
      </dsp:nvSpPr>
      <dsp:spPr>
        <a:xfrm>
          <a:off x="439032"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Require parsing</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Deserialization to </a:t>
          </a:r>
          <a:r>
            <a:rPr lang="en-GB" sz="2600" kern="1200" dirty="0" err="1" smtClean="0">
              <a:solidFill>
                <a:schemeClr val="bg1"/>
              </a:solidFill>
            </a:rPr>
            <a:t>TypedArrays</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Large size</a:t>
          </a:r>
          <a:endParaRPr lang="en-GB" sz="2600" kern="1200" dirty="0">
            <a:solidFill>
              <a:schemeClr val="bg1"/>
            </a:solidFill>
          </a:endParaRPr>
        </a:p>
      </dsp:txBody>
      <dsp:txXfrm>
        <a:off x="439032" y="1511123"/>
        <a:ext cx="2647302" cy="2520418"/>
      </dsp:txXfrm>
    </dsp:sp>
    <dsp:sp modelId="{9A7E73A4-F6F0-4648-BC83-A32F679A51FB}">
      <dsp:nvSpPr>
        <dsp:cNvPr id="0" name=""/>
        <dsp:cNvSpPr/>
      </dsp:nvSpPr>
      <dsp:spPr>
        <a:xfrm>
          <a:off x="5438764" y="792087"/>
          <a:ext cx="1113963" cy="1113963"/>
        </a:xfrm>
        <a:prstGeom prst="plus">
          <a:avLst>
            <a:gd name="adj" fmla="val 32810"/>
          </a:avLst>
        </a:prstGeom>
        <a:solidFill>
          <a:srgbClr val="5DBE5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FE60237A-D011-40F1-90DD-64292A867BB2}">
      <dsp:nvSpPr>
        <dsp:cNvPr id="0" name=""/>
        <dsp:cNvSpPr/>
      </dsp:nvSpPr>
      <dsp:spPr>
        <a:xfrm>
          <a:off x="0" y="1192688"/>
          <a:ext cx="1048436" cy="359289"/>
        </a:xfrm>
        <a:prstGeom prst="rect">
          <a:avLst/>
        </a:prstGeom>
        <a:solidFill>
          <a:srgbClr val="C000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9B5D75E-0362-488C-8BAD-C92B84372DE6}">
      <dsp:nvSpPr>
        <dsp:cNvPr id="0" name=""/>
        <dsp:cNvSpPr/>
      </dsp:nvSpPr>
      <dsp:spPr>
        <a:xfrm>
          <a:off x="3096344" y="1656181"/>
          <a:ext cx="13105" cy="1695853"/>
        </a:xfrm>
        <a:prstGeom prst="line">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91038-5557-43D8-8815-30ABA67EC743}">
      <dsp:nvSpPr>
        <dsp:cNvPr id="0" name=""/>
        <dsp:cNvSpPr/>
      </dsp:nvSpPr>
      <dsp:spPr>
        <a:xfrm>
          <a:off x="7489054"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74D59-F1AC-4CEA-A421-D216C9825F2F}">
      <dsp:nvSpPr>
        <dsp:cNvPr id="0" name=""/>
        <dsp:cNvSpPr/>
      </dsp:nvSpPr>
      <dsp:spPr>
        <a:xfrm>
          <a:off x="5766821" y="2594750"/>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044D37-FF17-472D-8F34-9182556F6EC6}">
      <dsp:nvSpPr>
        <dsp:cNvPr id="0" name=""/>
        <dsp:cNvSpPr/>
      </dsp:nvSpPr>
      <dsp:spPr>
        <a:xfrm>
          <a:off x="6016332"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E160AD-D052-40FD-8C47-CC8C6AD3BDDF}">
      <dsp:nvSpPr>
        <dsp:cNvPr id="0" name=""/>
        <dsp:cNvSpPr/>
      </dsp:nvSpPr>
      <dsp:spPr>
        <a:xfrm>
          <a:off x="6016332"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13F42-4CAF-442F-A1E7-CBBB7CDE9E71}">
      <dsp:nvSpPr>
        <dsp:cNvPr id="0" name=""/>
        <dsp:cNvSpPr/>
      </dsp:nvSpPr>
      <dsp:spPr>
        <a:xfrm>
          <a:off x="6016332"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D860A9-52BB-47DA-B021-31D7CF28B647}">
      <dsp:nvSpPr>
        <dsp:cNvPr id="0" name=""/>
        <dsp:cNvSpPr/>
      </dsp:nvSpPr>
      <dsp:spPr>
        <a:xfrm>
          <a:off x="5766821"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72C4D8-58D7-4703-A400-91FF5B40D455}">
      <dsp:nvSpPr>
        <dsp:cNvPr id="0" name=""/>
        <dsp:cNvSpPr/>
      </dsp:nvSpPr>
      <dsp:spPr>
        <a:xfrm>
          <a:off x="4543610"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9CCF6-3988-4792-A63B-BDE290A9A1FF}">
      <dsp:nvSpPr>
        <dsp:cNvPr id="0" name=""/>
        <dsp:cNvSpPr/>
      </dsp:nvSpPr>
      <dsp:spPr>
        <a:xfrm>
          <a:off x="4543610"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6680F7-3D97-4E96-A6E2-383308833B91}">
      <dsp:nvSpPr>
        <dsp:cNvPr id="0" name=""/>
        <dsp:cNvSpPr/>
      </dsp:nvSpPr>
      <dsp:spPr>
        <a:xfrm>
          <a:off x="4543610"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E54FD-F926-4D7C-A333-FB15825E0904}">
      <dsp:nvSpPr>
        <dsp:cNvPr id="0" name=""/>
        <dsp:cNvSpPr/>
      </dsp:nvSpPr>
      <dsp:spPr>
        <a:xfrm>
          <a:off x="5030460"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93A65-9787-4D87-B7ED-3DE919BD1C34}">
      <dsp:nvSpPr>
        <dsp:cNvPr id="0" name=""/>
        <dsp:cNvSpPr/>
      </dsp:nvSpPr>
      <dsp:spPr>
        <a:xfrm>
          <a:off x="3070888"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8E615F-1C4C-4270-B098-1BC8E724FB6C}">
      <dsp:nvSpPr>
        <dsp:cNvPr id="0" name=""/>
        <dsp:cNvSpPr/>
      </dsp:nvSpPr>
      <dsp:spPr>
        <a:xfrm>
          <a:off x="3557738" y="2594750"/>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EE5C1C-B271-4913-BEA0-B19D70A624FA}">
      <dsp:nvSpPr>
        <dsp:cNvPr id="0" name=""/>
        <dsp:cNvSpPr/>
      </dsp:nvSpPr>
      <dsp:spPr>
        <a:xfrm>
          <a:off x="3557738" y="1730591"/>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39675E-FD28-4F9C-B9A0-06C905D52096}">
      <dsp:nvSpPr>
        <dsp:cNvPr id="0" name=""/>
        <dsp:cNvSpPr/>
      </dsp:nvSpPr>
      <dsp:spPr>
        <a:xfrm>
          <a:off x="1598166"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0EAEFD-A83B-40C5-BE8A-6A11BAEBF9AF}">
      <dsp:nvSpPr>
        <dsp:cNvPr id="0" name=""/>
        <dsp:cNvSpPr/>
      </dsp:nvSpPr>
      <dsp:spPr>
        <a:xfrm>
          <a:off x="1598166"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F6BA51-7ED0-484D-BEF7-1EC9D5DB9068}">
      <dsp:nvSpPr>
        <dsp:cNvPr id="0" name=""/>
        <dsp:cNvSpPr/>
      </dsp:nvSpPr>
      <dsp:spPr>
        <a:xfrm>
          <a:off x="1348655"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2F3054-9888-4168-A9BF-C9D37DE11C8E}">
      <dsp:nvSpPr>
        <dsp:cNvPr id="0" name=""/>
        <dsp:cNvSpPr/>
      </dsp:nvSpPr>
      <dsp:spPr>
        <a:xfrm>
          <a:off x="125443"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849A5-5075-48F9-8DB2-EB66487120BD}">
      <dsp:nvSpPr>
        <dsp:cNvPr id="0" name=""/>
        <dsp:cNvSpPr/>
      </dsp:nvSpPr>
      <dsp:spPr>
        <a:xfrm>
          <a:off x="125443"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DDC8A6-2988-430A-AF73-A5BAD35047A9}">
      <dsp:nvSpPr>
        <dsp:cNvPr id="0" name=""/>
        <dsp:cNvSpPr/>
      </dsp:nvSpPr>
      <dsp:spPr>
        <a:xfrm>
          <a:off x="612294"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D3345A-8445-4ADA-B9F9-91C428D8D650}">
      <dsp:nvSpPr>
        <dsp:cNvPr id="0" name=""/>
        <dsp:cNvSpPr/>
      </dsp:nvSpPr>
      <dsp:spPr>
        <a:xfrm>
          <a:off x="1348655" y="1730591"/>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B9C5D6-A9B4-4419-A4B5-E307F4A608A2}">
      <dsp:nvSpPr>
        <dsp:cNvPr id="0" name=""/>
        <dsp:cNvSpPr/>
      </dsp:nvSpPr>
      <dsp:spPr>
        <a:xfrm>
          <a:off x="2949175" y="1122028"/>
          <a:ext cx="1217125" cy="60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a:t>
          </a:r>
          <a:endParaRPr lang="en-GB" sz="1600" b="0" kern="1200" dirty="0"/>
        </a:p>
      </dsp:txBody>
      <dsp:txXfrm>
        <a:off x="2978883" y="1151736"/>
        <a:ext cx="1157709" cy="549146"/>
      </dsp:txXfrm>
    </dsp:sp>
    <dsp:sp modelId="{44C2B2EE-E0F3-4101-9C16-A359B6021333}">
      <dsp:nvSpPr>
        <dsp:cNvPr id="0" name=""/>
        <dsp:cNvSpPr/>
      </dsp:nvSpPr>
      <dsp:spPr>
        <a:xfrm>
          <a:off x="740092"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Text</a:t>
          </a:r>
        </a:p>
      </dsp:txBody>
      <dsp:txXfrm>
        <a:off x="769800" y="2015895"/>
        <a:ext cx="1157709" cy="549146"/>
      </dsp:txXfrm>
    </dsp:sp>
    <dsp:sp modelId="{2709C965-6598-45B6-9E76-32B50C569C36}">
      <dsp:nvSpPr>
        <dsp:cNvPr id="0" name=""/>
        <dsp:cNvSpPr/>
      </dsp:nvSpPr>
      <dsp:spPr>
        <a:xfrm>
          <a:off x="373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Document</a:t>
          </a:r>
        </a:p>
      </dsp:txBody>
      <dsp:txXfrm>
        <a:off x="33439" y="2880054"/>
        <a:ext cx="1157709" cy="549146"/>
      </dsp:txXfrm>
    </dsp:sp>
    <dsp:sp modelId="{6AF93387-D39A-45BE-9E87-775C27F71220}">
      <dsp:nvSpPr>
        <dsp:cNvPr id="0" name=""/>
        <dsp:cNvSpPr/>
      </dsp:nvSpPr>
      <dsp:spPr>
        <a:xfrm>
          <a:off x="30801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XML3D</a:t>
          </a:r>
        </a:p>
      </dsp:txBody>
      <dsp:txXfrm>
        <a:off x="337720" y="3744214"/>
        <a:ext cx="1157709" cy="549146"/>
      </dsp:txXfrm>
    </dsp:sp>
    <dsp:sp modelId="{7806DB7D-22E6-4528-AD7A-55F96A2ECB85}">
      <dsp:nvSpPr>
        <dsp:cNvPr id="0" name=""/>
        <dsp:cNvSpPr/>
      </dsp:nvSpPr>
      <dsp:spPr>
        <a:xfrm>
          <a:off x="308012"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X3D</a:t>
          </a:r>
        </a:p>
      </dsp:txBody>
      <dsp:txXfrm>
        <a:off x="337720" y="4608373"/>
        <a:ext cx="1157709" cy="549146"/>
      </dsp:txXfrm>
    </dsp:sp>
    <dsp:sp modelId="{BDFC5D6F-8B5E-476F-B20C-983D09F4A542}">
      <dsp:nvSpPr>
        <dsp:cNvPr id="0" name=""/>
        <dsp:cNvSpPr/>
      </dsp:nvSpPr>
      <dsp:spPr>
        <a:xfrm>
          <a:off x="1476453"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Data</a:t>
          </a:r>
        </a:p>
      </dsp:txBody>
      <dsp:txXfrm>
        <a:off x="1506161" y="2880054"/>
        <a:ext cx="1157709" cy="549146"/>
      </dsp:txXfrm>
    </dsp:sp>
    <dsp:sp modelId="{B95F7EB1-B8D8-412F-821B-87F1302855BC}">
      <dsp:nvSpPr>
        <dsp:cNvPr id="0" name=""/>
        <dsp:cNvSpPr/>
      </dsp:nvSpPr>
      <dsp:spPr>
        <a:xfrm>
          <a:off x="1780734"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JSON</a:t>
          </a:r>
        </a:p>
      </dsp:txBody>
      <dsp:txXfrm>
        <a:off x="1810442" y="3744214"/>
        <a:ext cx="1157709" cy="549146"/>
      </dsp:txXfrm>
    </dsp:sp>
    <dsp:sp modelId="{884B3303-4EB4-4A82-803E-05C68FF972C3}">
      <dsp:nvSpPr>
        <dsp:cNvPr id="0" name=""/>
        <dsp:cNvSpPr/>
      </dsp:nvSpPr>
      <dsp:spPr>
        <a:xfrm>
          <a:off x="1780734"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a:t>
          </a:r>
        </a:p>
      </dsp:txBody>
      <dsp:txXfrm>
        <a:off x="1810442" y="4608373"/>
        <a:ext cx="1157709" cy="549146"/>
      </dsp:txXfrm>
    </dsp:sp>
    <dsp:sp modelId="{EB01C773-309F-491D-872A-24AC838F53C8}">
      <dsp:nvSpPr>
        <dsp:cNvPr id="0" name=""/>
        <dsp:cNvSpPr/>
      </dsp:nvSpPr>
      <dsp:spPr>
        <a:xfrm>
          <a:off x="5158258"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Binary</a:t>
          </a:r>
        </a:p>
      </dsp:txBody>
      <dsp:txXfrm>
        <a:off x="5187966" y="2015895"/>
        <a:ext cx="1157709" cy="549146"/>
      </dsp:txXfrm>
    </dsp:sp>
    <dsp:sp modelId="{3432CD5E-72E2-4A29-B95C-C16CC0291D15}">
      <dsp:nvSpPr>
        <dsp:cNvPr id="0" name=""/>
        <dsp:cNvSpPr/>
      </dsp:nvSpPr>
      <dsp:spPr>
        <a:xfrm>
          <a:off x="2949175"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Unstructured</a:t>
          </a:r>
        </a:p>
      </dsp:txBody>
      <dsp:txXfrm>
        <a:off x="2978883" y="2880054"/>
        <a:ext cx="1157709" cy="549146"/>
      </dsp:txXfrm>
    </dsp:sp>
    <dsp:sp modelId="{4207B791-285C-4E11-9A27-D7D4D5111FE5}">
      <dsp:nvSpPr>
        <dsp:cNvPr id="0" name=""/>
        <dsp:cNvSpPr/>
      </dsp:nvSpPr>
      <dsp:spPr>
        <a:xfrm>
          <a:off x="3253456"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glTF</a:t>
          </a:r>
          <a:endParaRPr lang="en-GB" sz="1600" b="0" kern="1200" dirty="0" smtClean="0"/>
        </a:p>
      </dsp:txBody>
      <dsp:txXfrm>
        <a:off x="3283164" y="3744214"/>
        <a:ext cx="1157709" cy="549146"/>
      </dsp:txXfrm>
    </dsp:sp>
    <dsp:sp modelId="{E307C405-CD22-4261-A933-E4E5768DA3E6}">
      <dsp:nvSpPr>
        <dsp:cNvPr id="0" name=""/>
        <dsp:cNvSpPr/>
      </dsp:nvSpPr>
      <dsp:spPr>
        <a:xfrm>
          <a:off x="4421897"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Multi-purpose</a:t>
          </a:r>
        </a:p>
      </dsp:txBody>
      <dsp:txXfrm>
        <a:off x="4451605" y="2880054"/>
        <a:ext cx="1157709" cy="549146"/>
      </dsp:txXfrm>
    </dsp:sp>
    <dsp:sp modelId="{455CB4F7-75B3-46D0-BAC5-46302407CEB7}">
      <dsp:nvSpPr>
        <dsp:cNvPr id="0" name=""/>
        <dsp:cNvSpPr/>
      </dsp:nvSpPr>
      <dsp:spPr>
        <a:xfrm>
          <a:off x="4726178"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XMI</a:t>
          </a:r>
        </a:p>
      </dsp:txBody>
      <dsp:txXfrm>
        <a:off x="4755886" y="3744214"/>
        <a:ext cx="1157709" cy="549146"/>
      </dsp:txXfrm>
    </dsp:sp>
    <dsp:sp modelId="{22664E62-0759-42E9-8155-490D335A08EA}">
      <dsp:nvSpPr>
        <dsp:cNvPr id="0" name=""/>
        <dsp:cNvSpPr/>
      </dsp:nvSpPr>
      <dsp:spPr>
        <a:xfrm>
          <a:off x="4726178"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FastInfoset</a:t>
          </a:r>
          <a:endParaRPr lang="en-GB" sz="1600" b="0" kern="1200" dirty="0" smtClean="0"/>
        </a:p>
      </dsp:txBody>
      <dsp:txXfrm>
        <a:off x="4755886" y="4608373"/>
        <a:ext cx="1157709" cy="549146"/>
      </dsp:txXfrm>
    </dsp:sp>
    <dsp:sp modelId="{29A11181-7FA4-4520-AE59-8AD7524ACBFF}">
      <dsp:nvSpPr>
        <dsp:cNvPr id="0" name=""/>
        <dsp:cNvSpPr/>
      </dsp:nvSpPr>
      <dsp:spPr>
        <a:xfrm>
          <a:off x="4726178"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BSON</a:t>
          </a:r>
        </a:p>
      </dsp:txBody>
      <dsp:txXfrm>
        <a:off x="4755886" y="5472532"/>
        <a:ext cx="1157709" cy="549146"/>
      </dsp:txXfrm>
    </dsp:sp>
    <dsp:sp modelId="{FB2D3F89-BB52-4DC5-9572-E5A6E1DF8802}">
      <dsp:nvSpPr>
        <dsp:cNvPr id="0" name=""/>
        <dsp:cNvSpPr/>
      </dsp:nvSpPr>
      <dsp:spPr>
        <a:xfrm>
          <a:off x="5894619"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 Specific</a:t>
          </a:r>
        </a:p>
      </dsp:txBody>
      <dsp:txXfrm>
        <a:off x="5924327" y="2880054"/>
        <a:ext cx="1157709" cy="549146"/>
      </dsp:txXfrm>
    </dsp:sp>
    <dsp:sp modelId="{CF97A38B-58E1-4CBC-A698-2A1B6C5915AE}">
      <dsp:nvSpPr>
        <dsp:cNvPr id="0" name=""/>
        <dsp:cNvSpPr/>
      </dsp:nvSpPr>
      <dsp:spPr>
        <a:xfrm>
          <a:off x="6198900"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File Formats</a:t>
          </a:r>
        </a:p>
      </dsp:txBody>
      <dsp:txXfrm>
        <a:off x="6228608" y="3744214"/>
        <a:ext cx="1157709" cy="549146"/>
      </dsp:txXfrm>
    </dsp:sp>
    <dsp:sp modelId="{1040E615-1CE8-4046-9604-A64A013043B0}">
      <dsp:nvSpPr>
        <dsp:cNvPr id="0" name=""/>
        <dsp:cNvSpPr/>
      </dsp:nvSpPr>
      <dsp:spPr>
        <a:xfrm>
          <a:off x="6198900"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OpenCTM</a:t>
          </a:r>
          <a:endParaRPr lang="en-GB" sz="1600" b="0" kern="1200" dirty="0" smtClean="0"/>
        </a:p>
      </dsp:txBody>
      <dsp:txXfrm>
        <a:off x="6228608" y="4608373"/>
        <a:ext cx="1157709" cy="549146"/>
      </dsp:txXfrm>
    </dsp:sp>
    <dsp:sp modelId="{0D0123A2-9E59-4A0D-A524-16F06ACF08AB}">
      <dsp:nvSpPr>
        <dsp:cNvPr id="0" name=""/>
        <dsp:cNvSpPr/>
      </dsp:nvSpPr>
      <dsp:spPr>
        <a:xfrm>
          <a:off x="6198900"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Webgl</a:t>
          </a:r>
          <a:r>
            <a:rPr lang="en-GB" sz="1600" b="0" kern="1200" dirty="0" smtClean="0"/>
            <a:t>-loader</a:t>
          </a:r>
        </a:p>
      </dsp:txBody>
      <dsp:txXfrm>
        <a:off x="6228608" y="5472532"/>
        <a:ext cx="1157709" cy="549146"/>
      </dsp:txXfrm>
    </dsp:sp>
    <dsp:sp modelId="{F3A5F2E8-B4CE-4153-906A-60D1F7A29094}">
      <dsp:nvSpPr>
        <dsp:cNvPr id="0" name=""/>
        <dsp:cNvSpPr/>
      </dsp:nvSpPr>
      <dsp:spPr>
        <a:xfrm>
          <a:off x="736734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Image Geometry</a:t>
          </a:r>
        </a:p>
      </dsp:txBody>
      <dsp:txXfrm>
        <a:off x="7397049" y="2880054"/>
        <a:ext cx="1157709" cy="549146"/>
      </dsp:txXfrm>
    </dsp:sp>
    <dsp:sp modelId="{D0F2E80B-C175-4A55-B606-5AFAA7E4B2A0}">
      <dsp:nvSpPr>
        <dsp:cNvPr id="0" name=""/>
        <dsp:cNvSpPr/>
      </dsp:nvSpPr>
      <dsp:spPr>
        <a:xfrm>
          <a:off x="767162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SIG</a:t>
          </a:r>
        </a:p>
      </dsp:txBody>
      <dsp:txXfrm>
        <a:off x="7701330" y="3744214"/>
        <a:ext cx="1157709" cy="5491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54FA6-1513-4F20-969F-C25FD41E5931}">
      <dsp:nvSpPr>
        <dsp:cNvPr id="0" name=""/>
        <dsp:cNvSpPr/>
      </dsp:nvSpPr>
      <dsp:spPr>
        <a:xfrm>
          <a:off x="262109" y="1309645"/>
          <a:ext cx="5700873" cy="2290740"/>
        </a:xfrm>
        <a:prstGeom prst="rect">
          <a:avLst/>
        </a:prstGeom>
        <a:solidFill>
          <a:srgbClr val="4BACC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CE172775-66D9-450A-BEBD-1576A4D8D28A}">
      <dsp:nvSpPr>
        <dsp:cNvPr id="0" name=""/>
        <dsp:cNvSpPr/>
      </dsp:nvSpPr>
      <dsp:spPr>
        <a:xfrm>
          <a:off x="3145309"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Direct data access</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Interleaving of attributes</a:t>
          </a:r>
          <a:endParaRPr lang="en-GB" sz="2600" kern="1200" dirty="0">
            <a:solidFill>
              <a:schemeClr val="bg1"/>
            </a:solidFill>
          </a:endParaRPr>
        </a:p>
      </dsp:txBody>
      <dsp:txXfrm>
        <a:off x="3145309" y="1511123"/>
        <a:ext cx="2647302" cy="2520418"/>
      </dsp:txXfrm>
    </dsp:sp>
    <dsp:sp modelId="{F4F26E97-E0CE-4A86-A54A-BA8D7284517F}">
      <dsp:nvSpPr>
        <dsp:cNvPr id="0" name=""/>
        <dsp:cNvSpPr/>
      </dsp:nvSpPr>
      <dsp:spPr>
        <a:xfrm>
          <a:off x="439032" y="1511123"/>
          <a:ext cx="2647302" cy="252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90000"/>
            </a:lnSpc>
            <a:spcBef>
              <a:spcPct val="0"/>
            </a:spcBef>
            <a:spcAft>
              <a:spcPct val="35000"/>
            </a:spcAft>
          </a:pPr>
          <a:endParaRPr lang="en-GB" sz="10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No structure</a:t>
          </a:r>
          <a:endParaRPr lang="en-GB" sz="2600" kern="1200" dirty="0">
            <a:solidFill>
              <a:schemeClr val="bg1"/>
            </a:solidFill>
          </a:endParaRPr>
        </a:p>
        <a:p>
          <a:pPr marL="228600" lvl="1" indent="-228600" algn="l" defTabSz="1155700">
            <a:lnSpc>
              <a:spcPct val="90000"/>
            </a:lnSpc>
            <a:spcBef>
              <a:spcPct val="0"/>
            </a:spcBef>
            <a:spcAft>
              <a:spcPct val="15000"/>
            </a:spcAft>
            <a:buChar char="••"/>
          </a:pPr>
          <a:r>
            <a:rPr lang="en-GB" sz="2600" kern="1200" dirty="0" smtClean="0">
              <a:solidFill>
                <a:schemeClr val="bg1"/>
              </a:solidFill>
            </a:rPr>
            <a:t>Many XHR requests degrade performance</a:t>
          </a:r>
          <a:endParaRPr lang="en-GB" sz="2600" kern="1200" dirty="0">
            <a:solidFill>
              <a:schemeClr val="bg1"/>
            </a:solidFill>
          </a:endParaRPr>
        </a:p>
      </dsp:txBody>
      <dsp:txXfrm>
        <a:off x="439032" y="1511123"/>
        <a:ext cx="2647302" cy="2520418"/>
      </dsp:txXfrm>
    </dsp:sp>
    <dsp:sp modelId="{9A7E73A4-F6F0-4648-BC83-A32F679A51FB}">
      <dsp:nvSpPr>
        <dsp:cNvPr id="0" name=""/>
        <dsp:cNvSpPr/>
      </dsp:nvSpPr>
      <dsp:spPr>
        <a:xfrm>
          <a:off x="5438764" y="792087"/>
          <a:ext cx="1113963" cy="1113963"/>
        </a:xfrm>
        <a:prstGeom prst="plus">
          <a:avLst>
            <a:gd name="adj" fmla="val 32810"/>
          </a:avLst>
        </a:prstGeom>
        <a:solidFill>
          <a:srgbClr val="5DBE5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FE60237A-D011-40F1-90DD-64292A867BB2}">
      <dsp:nvSpPr>
        <dsp:cNvPr id="0" name=""/>
        <dsp:cNvSpPr/>
      </dsp:nvSpPr>
      <dsp:spPr>
        <a:xfrm>
          <a:off x="0" y="1192688"/>
          <a:ext cx="1048436" cy="359289"/>
        </a:xfrm>
        <a:prstGeom prst="rect">
          <a:avLst/>
        </a:prstGeom>
        <a:solidFill>
          <a:srgbClr val="C0000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9B5D75E-0362-488C-8BAD-C92B84372DE6}">
      <dsp:nvSpPr>
        <dsp:cNvPr id="0" name=""/>
        <dsp:cNvSpPr/>
      </dsp:nvSpPr>
      <dsp:spPr>
        <a:xfrm>
          <a:off x="3096344" y="1656181"/>
          <a:ext cx="13105" cy="1695853"/>
        </a:xfrm>
        <a:prstGeom prst="line">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91038-5557-43D8-8815-30ABA67EC743}">
      <dsp:nvSpPr>
        <dsp:cNvPr id="0" name=""/>
        <dsp:cNvSpPr/>
      </dsp:nvSpPr>
      <dsp:spPr>
        <a:xfrm>
          <a:off x="7489054"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74D59-F1AC-4CEA-A421-D216C9825F2F}">
      <dsp:nvSpPr>
        <dsp:cNvPr id="0" name=""/>
        <dsp:cNvSpPr/>
      </dsp:nvSpPr>
      <dsp:spPr>
        <a:xfrm>
          <a:off x="5766821" y="2594750"/>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044D37-FF17-472D-8F34-9182556F6EC6}">
      <dsp:nvSpPr>
        <dsp:cNvPr id="0" name=""/>
        <dsp:cNvSpPr/>
      </dsp:nvSpPr>
      <dsp:spPr>
        <a:xfrm>
          <a:off x="6016332"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E160AD-D052-40FD-8C47-CC8C6AD3BDDF}">
      <dsp:nvSpPr>
        <dsp:cNvPr id="0" name=""/>
        <dsp:cNvSpPr/>
      </dsp:nvSpPr>
      <dsp:spPr>
        <a:xfrm>
          <a:off x="6016332"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13F42-4CAF-442F-A1E7-CBBB7CDE9E71}">
      <dsp:nvSpPr>
        <dsp:cNvPr id="0" name=""/>
        <dsp:cNvSpPr/>
      </dsp:nvSpPr>
      <dsp:spPr>
        <a:xfrm>
          <a:off x="6016332"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D860A9-52BB-47DA-B021-31D7CF28B647}">
      <dsp:nvSpPr>
        <dsp:cNvPr id="0" name=""/>
        <dsp:cNvSpPr/>
      </dsp:nvSpPr>
      <dsp:spPr>
        <a:xfrm>
          <a:off x="5766821"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72C4D8-58D7-4703-A400-91FF5B40D455}">
      <dsp:nvSpPr>
        <dsp:cNvPr id="0" name=""/>
        <dsp:cNvSpPr/>
      </dsp:nvSpPr>
      <dsp:spPr>
        <a:xfrm>
          <a:off x="4543610" y="3458909"/>
          <a:ext cx="182568" cy="2288196"/>
        </a:xfrm>
        <a:custGeom>
          <a:avLst/>
          <a:gdLst/>
          <a:ahLst/>
          <a:cxnLst/>
          <a:rect l="0" t="0" r="0" b="0"/>
          <a:pathLst>
            <a:path>
              <a:moveTo>
                <a:pt x="0" y="0"/>
              </a:moveTo>
              <a:lnTo>
                <a:pt x="0" y="2288196"/>
              </a:lnTo>
              <a:lnTo>
                <a:pt x="182568" y="2288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9CCF6-3988-4792-A63B-BDE290A9A1FF}">
      <dsp:nvSpPr>
        <dsp:cNvPr id="0" name=""/>
        <dsp:cNvSpPr/>
      </dsp:nvSpPr>
      <dsp:spPr>
        <a:xfrm>
          <a:off x="4543610"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6680F7-3D97-4E96-A6E2-383308833B91}">
      <dsp:nvSpPr>
        <dsp:cNvPr id="0" name=""/>
        <dsp:cNvSpPr/>
      </dsp:nvSpPr>
      <dsp:spPr>
        <a:xfrm>
          <a:off x="4543610"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E54FD-F926-4D7C-A333-FB15825E0904}">
      <dsp:nvSpPr>
        <dsp:cNvPr id="0" name=""/>
        <dsp:cNvSpPr/>
      </dsp:nvSpPr>
      <dsp:spPr>
        <a:xfrm>
          <a:off x="5030460"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93A65-9787-4D87-B7ED-3DE919BD1C34}">
      <dsp:nvSpPr>
        <dsp:cNvPr id="0" name=""/>
        <dsp:cNvSpPr/>
      </dsp:nvSpPr>
      <dsp:spPr>
        <a:xfrm>
          <a:off x="3070888"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8E615F-1C4C-4270-B098-1BC8E724FB6C}">
      <dsp:nvSpPr>
        <dsp:cNvPr id="0" name=""/>
        <dsp:cNvSpPr/>
      </dsp:nvSpPr>
      <dsp:spPr>
        <a:xfrm>
          <a:off x="3557738" y="2594750"/>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EE5C1C-B271-4913-BEA0-B19D70A624FA}">
      <dsp:nvSpPr>
        <dsp:cNvPr id="0" name=""/>
        <dsp:cNvSpPr/>
      </dsp:nvSpPr>
      <dsp:spPr>
        <a:xfrm>
          <a:off x="3557738" y="1730591"/>
          <a:ext cx="2209083" cy="255596"/>
        </a:xfrm>
        <a:custGeom>
          <a:avLst/>
          <a:gdLst/>
          <a:ahLst/>
          <a:cxnLst/>
          <a:rect l="0" t="0" r="0" b="0"/>
          <a:pathLst>
            <a:path>
              <a:moveTo>
                <a:pt x="0" y="0"/>
              </a:moveTo>
              <a:lnTo>
                <a:pt x="0" y="127798"/>
              </a:lnTo>
              <a:lnTo>
                <a:pt x="2209083" y="127798"/>
              </a:lnTo>
              <a:lnTo>
                <a:pt x="2209083"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39675E-FD28-4F9C-B9A0-06C905D52096}">
      <dsp:nvSpPr>
        <dsp:cNvPr id="0" name=""/>
        <dsp:cNvSpPr/>
      </dsp:nvSpPr>
      <dsp:spPr>
        <a:xfrm>
          <a:off x="1598166"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0EAEFD-A83B-40C5-BE8A-6A11BAEBF9AF}">
      <dsp:nvSpPr>
        <dsp:cNvPr id="0" name=""/>
        <dsp:cNvSpPr/>
      </dsp:nvSpPr>
      <dsp:spPr>
        <a:xfrm>
          <a:off x="1598166"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F6BA51-7ED0-484D-BEF7-1EC9D5DB9068}">
      <dsp:nvSpPr>
        <dsp:cNvPr id="0" name=""/>
        <dsp:cNvSpPr/>
      </dsp:nvSpPr>
      <dsp:spPr>
        <a:xfrm>
          <a:off x="1348655" y="2594750"/>
          <a:ext cx="736361" cy="255596"/>
        </a:xfrm>
        <a:custGeom>
          <a:avLst/>
          <a:gdLst/>
          <a:ahLst/>
          <a:cxnLst/>
          <a:rect l="0" t="0" r="0" b="0"/>
          <a:pathLst>
            <a:path>
              <a:moveTo>
                <a:pt x="0" y="0"/>
              </a:moveTo>
              <a:lnTo>
                <a:pt x="0" y="127798"/>
              </a:lnTo>
              <a:lnTo>
                <a:pt x="736361" y="127798"/>
              </a:lnTo>
              <a:lnTo>
                <a:pt x="736361"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2F3054-9888-4168-A9BF-C9D37DE11C8E}">
      <dsp:nvSpPr>
        <dsp:cNvPr id="0" name=""/>
        <dsp:cNvSpPr/>
      </dsp:nvSpPr>
      <dsp:spPr>
        <a:xfrm>
          <a:off x="125443" y="3458909"/>
          <a:ext cx="182568" cy="1424036"/>
        </a:xfrm>
        <a:custGeom>
          <a:avLst/>
          <a:gdLst/>
          <a:ahLst/>
          <a:cxnLst/>
          <a:rect l="0" t="0" r="0" b="0"/>
          <a:pathLst>
            <a:path>
              <a:moveTo>
                <a:pt x="0" y="0"/>
              </a:moveTo>
              <a:lnTo>
                <a:pt x="0" y="1424036"/>
              </a:lnTo>
              <a:lnTo>
                <a:pt x="182568" y="14240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849A5-5075-48F9-8DB2-EB66487120BD}">
      <dsp:nvSpPr>
        <dsp:cNvPr id="0" name=""/>
        <dsp:cNvSpPr/>
      </dsp:nvSpPr>
      <dsp:spPr>
        <a:xfrm>
          <a:off x="125443" y="3458909"/>
          <a:ext cx="182568" cy="559877"/>
        </a:xfrm>
        <a:custGeom>
          <a:avLst/>
          <a:gdLst/>
          <a:ahLst/>
          <a:cxnLst/>
          <a:rect l="0" t="0" r="0" b="0"/>
          <a:pathLst>
            <a:path>
              <a:moveTo>
                <a:pt x="0" y="0"/>
              </a:moveTo>
              <a:lnTo>
                <a:pt x="0" y="559877"/>
              </a:lnTo>
              <a:lnTo>
                <a:pt x="182568" y="5598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DDC8A6-2988-430A-AF73-A5BAD35047A9}">
      <dsp:nvSpPr>
        <dsp:cNvPr id="0" name=""/>
        <dsp:cNvSpPr/>
      </dsp:nvSpPr>
      <dsp:spPr>
        <a:xfrm>
          <a:off x="612294" y="2594750"/>
          <a:ext cx="736361" cy="255596"/>
        </a:xfrm>
        <a:custGeom>
          <a:avLst/>
          <a:gdLst/>
          <a:ahLst/>
          <a:cxnLst/>
          <a:rect l="0" t="0" r="0" b="0"/>
          <a:pathLst>
            <a:path>
              <a:moveTo>
                <a:pt x="736361" y="0"/>
              </a:moveTo>
              <a:lnTo>
                <a:pt x="736361" y="127798"/>
              </a:lnTo>
              <a:lnTo>
                <a:pt x="0" y="127798"/>
              </a:lnTo>
              <a:lnTo>
                <a:pt x="0" y="2555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D3345A-8445-4ADA-B9F9-91C428D8D650}">
      <dsp:nvSpPr>
        <dsp:cNvPr id="0" name=""/>
        <dsp:cNvSpPr/>
      </dsp:nvSpPr>
      <dsp:spPr>
        <a:xfrm>
          <a:off x="1348655" y="1730591"/>
          <a:ext cx="2209083" cy="255596"/>
        </a:xfrm>
        <a:custGeom>
          <a:avLst/>
          <a:gdLst/>
          <a:ahLst/>
          <a:cxnLst/>
          <a:rect l="0" t="0" r="0" b="0"/>
          <a:pathLst>
            <a:path>
              <a:moveTo>
                <a:pt x="2209083" y="0"/>
              </a:moveTo>
              <a:lnTo>
                <a:pt x="2209083" y="127798"/>
              </a:lnTo>
              <a:lnTo>
                <a:pt x="0" y="127798"/>
              </a:lnTo>
              <a:lnTo>
                <a:pt x="0" y="2555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B9C5D6-A9B4-4419-A4B5-E307F4A608A2}">
      <dsp:nvSpPr>
        <dsp:cNvPr id="0" name=""/>
        <dsp:cNvSpPr/>
      </dsp:nvSpPr>
      <dsp:spPr>
        <a:xfrm>
          <a:off x="2949175" y="1122028"/>
          <a:ext cx="1217125" cy="60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a:t>
          </a:r>
          <a:endParaRPr lang="en-GB" sz="1600" b="0" kern="1200" dirty="0"/>
        </a:p>
      </dsp:txBody>
      <dsp:txXfrm>
        <a:off x="2978883" y="1151736"/>
        <a:ext cx="1157709" cy="549146"/>
      </dsp:txXfrm>
    </dsp:sp>
    <dsp:sp modelId="{44C2B2EE-E0F3-4101-9C16-A359B6021333}">
      <dsp:nvSpPr>
        <dsp:cNvPr id="0" name=""/>
        <dsp:cNvSpPr/>
      </dsp:nvSpPr>
      <dsp:spPr>
        <a:xfrm>
          <a:off x="740092"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Text</a:t>
          </a:r>
        </a:p>
      </dsp:txBody>
      <dsp:txXfrm>
        <a:off x="769800" y="2015895"/>
        <a:ext cx="1157709" cy="549146"/>
      </dsp:txXfrm>
    </dsp:sp>
    <dsp:sp modelId="{2709C965-6598-45B6-9E76-32B50C569C36}">
      <dsp:nvSpPr>
        <dsp:cNvPr id="0" name=""/>
        <dsp:cNvSpPr/>
      </dsp:nvSpPr>
      <dsp:spPr>
        <a:xfrm>
          <a:off x="373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Document</a:t>
          </a:r>
        </a:p>
      </dsp:txBody>
      <dsp:txXfrm>
        <a:off x="33439" y="2880054"/>
        <a:ext cx="1157709" cy="549146"/>
      </dsp:txXfrm>
    </dsp:sp>
    <dsp:sp modelId="{6AF93387-D39A-45BE-9E87-775C27F71220}">
      <dsp:nvSpPr>
        <dsp:cNvPr id="0" name=""/>
        <dsp:cNvSpPr/>
      </dsp:nvSpPr>
      <dsp:spPr>
        <a:xfrm>
          <a:off x="30801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XML3D</a:t>
          </a:r>
        </a:p>
      </dsp:txBody>
      <dsp:txXfrm>
        <a:off x="337720" y="3744214"/>
        <a:ext cx="1157709" cy="549146"/>
      </dsp:txXfrm>
    </dsp:sp>
    <dsp:sp modelId="{7806DB7D-22E6-4528-AD7A-55F96A2ECB85}">
      <dsp:nvSpPr>
        <dsp:cNvPr id="0" name=""/>
        <dsp:cNvSpPr/>
      </dsp:nvSpPr>
      <dsp:spPr>
        <a:xfrm>
          <a:off x="308012"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X3D</a:t>
          </a:r>
        </a:p>
      </dsp:txBody>
      <dsp:txXfrm>
        <a:off x="337720" y="4608373"/>
        <a:ext cx="1157709" cy="549146"/>
      </dsp:txXfrm>
    </dsp:sp>
    <dsp:sp modelId="{BDFC5D6F-8B5E-476F-B20C-983D09F4A542}">
      <dsp:nvSpPr>
        <dsp:cNvPr id="0" name=""/>
        <dsp:cNvSpPr/>
      </dsp:nvSpPr>
      <dsp:spPr>
        <a:xfrm>
          <a:off x="1476453"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Data</a:t>
          </a:r>
        </a:p>
      </dsp:txBody>
      <dsp:txXfrm>
        <a:off x="1506161" y="2880054"/>
        <a:ext cx="1157709" cy="549146"/>
      </dsp:txXfrm>
    </dsp:sp>
    <dsp:sp modelId="{B95F7EB1-B8D8-412F-821B-87F1302855BC}">
      <dsp:nvSpPr>
        <dsp:cNvPr id="0" name=""/>
        <dsp:cNvSpPr/>
      </dsp:nvSpPr>
      <dsp:spPr>
        <a:xfrm>
          <a:off x="1780734"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JSON</a:t>
          </a:r>
        </a:p>
      </dsp:txBody>
      <dsp:txXfrm>
        <a:off x="1810442" y="3744214"/>
        <a:ext cx="1157709" cy="549146"/>
      </dsp:txXfrm>
    </dsp:sp>
    <dsp:sp modelId="{884B3303-4EB4-4A82-803E-05C68FF972C3}">
      <dsp:nvSpPr>
        <dsp:cNvPr id="0" name=""/>
        <dsp:cNvSpPr/>
      </dsp:nvSpPr>
      <dsp:spPr>
        <a:xfrm>
          <a:off x="1780734"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XML</a:t>
          </a:r>
        </a:p>
      </dsp:txBody>
      <dsp:txXfrm>
        <a:off x="1810442" y="4608373"/>
        <a:ext cx="1157709" cy="549146"/>
      </dsp:txXfrm>
    </dsp:sp>
    <dsp:sp modelId="{EB01C773-309F-491D-872A-24AC838F53C8}">
      <dsp:nvSpPr>
        <dsp:cNvPr id="0" name=""/>
        <dsp:cNvSpPr/>
      </dsp:nvSpPr>
      <dsp:spPr>
        <a:xfrm>
          <a:off x="5158258" y="1986187"/>
          <a:ext cx="1217125" cy="60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Binary</a:t>
          </a:r>
        </a:p>
      </dsp:txBody>
      <dsp:txXfrm>
        <a:off x="5187966" y="2015895"/>
        <a:ext cx="1157709" cy="549146"/>
      </dsp:txXfrm>
    </dsp:sp>
    <dsp:sp modelId="{3432CD5E-72E2-4A29-B95C-C16CC0291D15}">
      <dsp:nvSpPr>
        <dsp:cNvPr id="0" name=""/>
        <dsp:cNvSpPr/>
      </dsp:nvSpPr>
      <dsp:spPr>
        <a:xfrm>
          <a:off x="2949175"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Unstructured</a:t>
          </a:r>
        </a:p>
      </dsp:txBody>
      <dsp:txXfrm>
        <a:off x="2978883" y="2880054"/>
        <a:ext cx="1157709" cy="549146"/>
      </dsp:txXfrm>
    </dsp:sp>
    <dsp:sp modelId="{4207B791-285C-4E11-9A27-D7D4D5111FE5}">
      <dsp:nvSpPr>
        <dsp:cNvPr id="0" name=""/>
        <dsp:cNvSpPr/>
      </dsp:nvSpPr>
      <dsp:spPr>
        <a:xfrm>
          <a:off x="3253456"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glTF</a:t>
          </a:r>
          <a:endParaRPr lang="en-GB" sz="1600" b="0" kern="1200" dirty="0" smtClean="0"/>
        </a:p>
      </dsp:txBody>
      <dsp:txXfrm>
        <a:off x="3283164" y="3744214"/>
        <a:ext cx="1157709" cy="549146"/>
      </dsp:txXfrm>
    </dsp:sp>
    <dsp:sp modelId="{E307C405-CD22-4261-A933-E4E5768DA3E6}">
      <dsp:nvSpPr>
        <dsp:cNvPr id="0" name=""/>
        <dsp:cNvSpPr/>
      </dsp:nvSpPr>
      <dsp:spPr>
        <a:xfrm>
          <a:off x="4421897"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Multi-purpose</a:t>
          </a:r>
        </a:p>
      </dsp:txBody>
      <dsp:txXfrm>
        <a:off x="4451605" y="2880054"/>
        <a:ext cx="1157709" cy="549146"/>
      </dsp:txXfrm>
    </dsp:sp>
    <dsp:sp modelId="{455CB4F7-75B3-46D0-BAC5-46302407CEB7}">
      <dsp:nvSpPr>
        <dsp:cNvPr id="0" name=""/>
        <dsp:cNvSpPr/>
      </dsp:nvSpPr>
      <dsp:spPr>
        <a:xfrm>
          <a:off x="4726178"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XMI</a:t>
          </a:r>
        </a:p>
      </dsp:txBody>
      <dsp:txXfrm>
        <a:off x="4755886" y="3744214"/>
        <a:ext cx="1157709" cy="549146"/>
      </dsp:txXfrm>
    </dsp:sp>
    <dsp:sp modelId="{22664E62-0759-42E9-8155-490D335A08EA}">
      <dsp:nvSpPr>
        <dsp:cNvPr id="0" name=""/>
        <dsp:cNvSpPr/>
      </dsp:nvSpPr>
      <dsp:spPr>
        <a:xfrm>
          <a:off x="4726178"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FastInfoset</a:t>
          </a:r>
          <a:endParaRPr lang="en-GB" sz="1600" b="0" kern="1200" dirty="0" smtClean="0"/>
        </a:p>
      </dsp:txBody>
      <dsp:txXfrm>
        <a:off x="4755886" y="4608373"/>
        <a:ext cx="1157709" cy="549146"/>
      </dsp:txXfrm>
    </dsp:sp>
    <dsp:sp modelId="{29A11181-7FA4-4520-AE59-8AD7524ACBFF}">
      <dsp:nvSpPr>
        <dsp:cNvPr id="0" name=""/>
        <dsp:cNvSpPr/>
      </dsp:nvSpPr>
      <dsp:spPr>
        <a:xfrm>
          <a:off x="4726178"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BSON</a:t>
          </a:r>
        </a:p>
      </dsp:txBody>
      <dsp:txXfrm>
        <a:off x="4755886" y="5472532"/>
        <a:ext cx="1157709" cy="549146"/>
      </dsp:txXfrm>
    </dsp:sp>
    <dsp:sp modelId="{FB2D3F89-BB52-4DC5-9572-E5A6E1DF8802}">
      <dsp:nvSpPr>
        <dsp:cNvPr id="0" name=""/>
        <dsp:cNvSpPr/>
      </dsp:nvSpPr>
      <dsp:spPr>
        <a:xfrm>
          <a:off x="5894619"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3D Specific</a:t>
          </a:r>
        </a:p>
      </dsp:txBody>
      <dsp:txXfrm>
        <a:off x="5924327" y="2880054"/>
        <a:ext cx="1157709" cy="549146"/>
      </dsp:txXfrm>
    </dsp:sp>
    <dsp:sp modelId="{CF97A38B-58E1-4CBC-A698-2A1B6C5915AE}">
      <dsp:nvSpPr>
        <dsp:cNvPr id="0" name=""/>
        <dsp:cNvSpPr/>
      </dsp:nvSpPr>
      <dsp:spPr>
        <a:xfrm>
          <a:off x="6198900"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File Formats</a:t>
          </a:r>
        </a:p>
      </dsp:txBody>
      <dsp:txXfrm>
        <a:off x="6228608" y="3744214"/>
        <a:ext cx="1157709" cy="549146"/>
      </dsp:txXfrm>
    </dsp:sp>
    <dsp:sp modelId="{1040E615-1CE8-4046-9604-A64A013043B0}">
      <dsp:nvSpPr>
        <dsp:cNvPr id="0" name=""/>
        <dsp:cNvSpPr/>
      </dsp:nvSpPr>
      <dsp:spPr>
        <a:xfrm>
          <a:off x="6198900" y="4578665"/>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OpenCTM</a:t>
          </a:r>
          <a:endParaRPr lang="en-GB" sz="1600" b="0" kern="1200" dirty="0" smtClean="0"/>
        </a:p>
      </dsp:txBody>
      <dsp:txXfrm>
        <a:off x="6228608" y="4608373"/>
        <a:ext cx="1157709" cy="549146"/>
      </dsp:txXfrm>
    </dsp:sp>
    <dsp:sp modelId="{0D0123A2-9E59-4A0D-A524-16F06ACF08AB}">
      <dsp:nvSpPr>
        <dsp:cNvPr id="0" name=""/>
        <dsp:cNvSpPr/>
      </dsp:nvSpPr>
      <dsp:spPr>
        <a:xfrm>
          <a:off x="6198900" y="5442824"/>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err="1" smtClean="0"/>
            <a:t>Webgl</a:t>
          </a:r>
          <a:r>
            <a:rPr lang="en-GB" sz="1600" b="0" kern="1200" dirty="0" smtClean="0"/>
            <a:t>-loader</a:t>
          </a:r>
        </a:p>
      </dsp:txBody>
      <dsp:txXfrm>
        <a:off x="6228608" y="5472532"/>
        <a:ext cx="1157709" cy="549146"/>
      </dsp:txXfrm>
    </dsp:sp>
    <dsp:sp modelId="{F3A5F2E8-B4CE-4153-906A-60D1F7A29094}">
      <dsp:nvSpPr>
        <dsp:cNvPr id="0" name=""/>
        <dsp:cNvSpPr/>
      </dsp:nvSpPr>
      <dsp:spPr>
        <a:xfrm>
          <a:off x="7367341" y="2850346"/>
          <a:ext cx="1217125" cy="60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Image Geometry</a:t>
          </a:r>
        </a:p>
      </dsp:txBody>
      <dsp:txXfrm>
        <a:off x="7397049" y="2880054"/>
        <a:ext cx="1157709" cy="549146"/>
      </dsp:txXfrm>
    </dsp:sp>
    <dsp:sp modelId="{D0F2E80B-C175-4A55-B606-5AFAA7E4B2A0}">
      <dsp:nvSpPr>
        <dsp:cNvPr id="0" name=""/>
        <dsp:cNvSpPr/>
      </dsp:nvSpPr>
      <dsp:spPr>
        <a:xfrm>
          <a:off x="7671622" y="3714506"/>
          <a:ext cx="1217125" cy="608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b="0" kern="1200" dirty="0" smtClean="0"/>
            <a:t>SIG</a:t>
          </a:r>
        </a:p>
      </dsp:txBody>
      <dsp:txXfrm>
        <a:off x="7701330" y="3744214"/>
        <a:ext cx="1157709" cy="54914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0.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645B9B-EA1D-4128-B3B4-577C811FF21D}" type="datetimeFigureOut">
              <a:rPr lang="en-GB" smtClean="0"/>
              <a:pPr/>
              <a:t>17/06/2013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CEB03C5-3A24-4D50-9B32-A6F4378A59E8}" type="slidenum">
              <a:rPr lang="en-GB" smtClean="0"/>
              <a:pPr/>
              <a:t>‹#›</a:t>
            </a:fld>
            <a:endParaRPr lang="en-GB"/>
          </a:p>
        </p:txBody>
      </p:sp>
    </p:spTree>
    <p:extLst>
      <p:ext uri="{BB962C8B-B14F-4D97-AF65-F5344CB8AC3E}">
        <p14:creationId xmlns:p14="http://schemas.microsoft.com/office/powerpoint/2010/main" val="1979699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2E12F9-A766-46C3-AE23-BB5969423C61}" type="datetimeFigureOut">
              <a:rPr lang="en-GB" smtClean="0"/>
              <a:pPr/>
              <a:t>17/06/2013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94E372-7D56-49E6-96EA-ECA6A08A0042}" type="slidenum">
              <a:rPr lang="en-GB" smtClean="0"/>
              <a:pPr/>
              <a:t>‹#›</a:t>
            </a:fld>
            <a:endParaRPr lang="en-GB"/>
          </a:p>
        </p:txBody>
      </p:sp>
    </p:spTree>
    <p:extLst>
      <p:ext uri="{BB962C8B-B14F-4D97-AF65-F5344CB8AC3E}">
        <p14:creationId xmlns:p14="http://schemas.microsoft.com/office/powerpoint/2010/main" val="323207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DFKI</a:t>
            </a:r>
            <a:r>
              <a:rPr lang="en-GB" baseline="0" dirty="0" smtClean="0"/>
              <a:t> -</a:t>
            </a:r>
            <a:r>
              <a:rPr lang="en-GB" dirty="0" smtClean="0"/>
              <a:t> the German Research </a:t>
            </a:r>
            <a:r>
              <a:rPr lang="en-GB" dirty="0" err="1" smtClean="0"/>
              <a:t>Center</a:t>
            </a:r>
            <a:r>
              <a:rPr lang="en-GB" dirty="0" smtClean="0"/>
              <a:t> for Artificial Intelligence</a:t>
            </a:r>
          </a:p>
          <a:p>
            <a:r>
              <a:rPr lang="en-GB" dirty="0" smtClean="0"/>
              <a:t>VEIV – UCL</a:t>
            </a:r>
            <a:r>
              <a:rPr lang="en-GB" baseline="0" dirty="0" smtClean="0"/>
              <a:t> Engineering Doctorate Training Centre in Virtual Environments, Imaging &amp; Visualisation</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a:t>
            </a:fld>
            <a:endParaRPr lang="en-GB"/>
          </a:p>
        </p:txBody>
      </p:sp>
    </p:spTree>
    <p:extLst>
      <p:ext uri="{BB962C8B-B14F-4D97-AF65-F5344CB8AC3E}">
        <p14:creationId xmlns:p14="http://schemas.microsoft.com/office/powerpoint/2010/main" val="1220802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sz="1200" kern="1200" baseline="0" dirty="0" smtClean="0">
                <a:solidFill>
                  <a:schemeClr val="tx1"/>
                </a:solidFill>
                <a:latin typeface="+mn-lt"/>
                <a:ea typeface="+mn-ea"/>
                <a:cs typeface="+mn-cs"/>
              </a:rPr>
              <a:t>Commits new revision identified by the type to a branch identified by its shared ID. If the type is ‘locks’, acquires a lock on the branch.</a:t>
            </a:r>
          </a:p>
          <a:p>
            <a:pPr>
              <a:buFont typeface="Arial" pitchFamily="34" charset="0"/>
              <a:buChar char="•"/>
            </a:pPr>
            <a:r>
              <a:rPr lang="en-GB" sz="1200" kern="1200" baseline="0" dirty="0" smtClean="0">
                <a:solidFill>
                  <a:schemeClr val="tx1"/>
                </a:solidFill>
                <a:latin typeface="+mn-lt"/>
                <a:ea typeface="+mn-ea"/>
                <a:cs typeface="+mn-cs"/>
              </a:rPr>
              <a:t>Commits a new revision of a resource identified by its UID or SID to the trunk/master. If the UID is not at its head revision, the request fails with a conflict. If the type is ‘locks’, acquires a lock on the resource.</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17</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sz="1200" kern="1200" baseline="0" dirty="0" smtClean="0">
                <a:solidFill>
                  <a:schemeClr val="tx1"/>
                </a:solidFill>
                <a:latin typeface="+mn-lt"/>
                <a:ea typeface="+mn-ea"/>
                <a:cs typeface="+mn-cs"/>
              </a:rPr>
              <a:t>Commits new revision identified by the type to a branch identified by its shared ID. If the type is ‘locks’, acquires a lock on the branch.</a:t>
            </a:r>
          </a:p>
          <a:p>
            <a:pPr>
              <a:buFont typeface="Arial" pitchFamily="34" charset="0"/>
              <a:buChar char="•"/>
            </a:pPr>
            <a:r>
              <a:rPr lang="en-GB" sz="1200" kern="1200" baseline="0" dirty="0" smtClean="0">
                <a:solidFill>
                  <a:schemeClr val="tx1"/>
                </a:solidFill>
                <a:latin typeface="+mn-lt"/>
                <a:ea typeface="+mn-ea"/>
                <a:cs typeface="+mn-cs"/>
              </a:rPr>
              <a:t>Commits a new revision of a resource identified by its UID or SID to the trunk/master. If the UID is not at its head revision, the request fails with a conflict. If the type is ‘locks’, acquires a lock on the resource.</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18</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19</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sz="800" kern="1200" dirty="0" smtClean="0">
                <a:solidFill>
                  <a:schemeClr val="tx1"/>
                </a:solidFill>
                <a:latin typeface="+mn-lt"/>
                <a:ea typeface="+mn-ea"/>
                <a:cs typeface="Courier New" pitchFamily="49" charset="0"/>
              </a:rPr>
              <a:t>Documents can reference external resources</a:t>
            </a:r>
          </a:p>
          <a:p>
            <a:pPr>
              <a:buFont typeface="Arial" pitchFamily="34" charset="0"/>
              <a:buChar char="•"/>
            </a:pPr>
            <a:r>
              <a:rPr lang="en-GB" sz="800" kern="1200" dirty="0" smtClean="0">
                <a:solidFill>
                  <a:schemeClr val="tx1"/>
                </a:solidFill>
                <a:latin typeface="+mn-lt"/>
                <a:ea typeface="+mn-ea"/>
                <a:cs typeface="Courier New" pitchFamily="49" charset="0"/>
              </a:rPr>
              <a:t>XML - CSS Selectors and </a:t>
            </a:r>
            <a:r>
              <a:rPr lang="en-GB" sz="800" kern="1200" dirty="0" err="1" smtClean="0">
                <a:solidFill>
                  <a:schemeClr val="tx1"/>
                </a:solidFill>
                <a:latin typeface="+mn-lt"/>
                <a:ea typeface="+mn-ea"/>
                <a:cs typeface="Courier New" pitchFamily="49" charset="0"/>
              </a:rPr>
              <a:t>XPath</a:t>
            </a:r>
            <a:endParaRPr lang="en-GB" sz="800" kern="1200" dirty="0" smtClean="0">
              <a:solidFill>
                <a:schemeClr val="tx1"/>
              </a:solidFill>
              <a:latin typeface="+mn-lt"/>
              <a:ea typeface="+mn-ea"/>
              <a:cs typeface="Courier New" pitchFamily="49" charset="0"/>
            </a:endParaRPr>
          </a:p>
          <a:p>
            <a:pPr>
              <a:buFont typeface="Arial" pitchFamily="34" charset="0"/>
              <a:buChar char="•"/>
            </a:pPr>
            <a:r>
              <a:rPr lang="en-GB" sz="800" kern="1200" dirty="0" smtClean="0">
                <a:solidFill>
                  <a:schemeClr val="tx1"/>
                </a:solidFill>
                <a:latin typeface="+mn-lt"/>
                <a:ea typeface="+mn-ea"/>
                <a:cs typeface="Courier New" pitchFamily="49" charset="0"/>
              </a:rPr>
              <a:t>JSON - no addressing possible</a:t>
            </a:r>
          </a:p>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20</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sz="800" dirty="0" smtClean="0"/>
              <a:t> Array buffer introduced with Typed Arrays, essentially a byte</a:t>
            </a:r>
            <a:r>
              <a:rPr lang="en-GB" sz="800" baseline="0" dirty="0" smtClean="0"/>
              <a:t> array (Uint16Array, Float32Array)</a:t>
            </a:r>
          </a:p>
          <a:p>
            <a:pPr>
              <a:buFont typeface="Arial" pitchFamily="34" charset="0"/>
              <a:buChar char="•"/>
            </a:pPr>
            <a:r>
              <a:rPr lang="en-GB" sz="800" dirty="0" smtClean="0"/>
              <a:t> </a:t>
            </a:r>
            <a:r>
              <a:rPr lang="en-GB" sz="800" dirty="0" err="1" smtClean="0"/>
              <a:t>XMLHttpRequest</a:t>
            </a:r>
            <a:r>
              <a:rPr lang="en-GB" sz="800" dirty="0" smtClean="0"/>
              <a:t> (XHR)</a:t>
            </a:r>
          </a:p>
          <a:p>
            <a:pPr>
              <a:buFont typeface="Arial" pitchFamily="34" charset="0"/>
              <a:buChar char="•"/>
            </a:pPr>
            <a:r>
              <a:rPr lang="en-GB" sz="800" dirty="0" smtClean="0"/>
              <a:t> </a:t>
            </a:r>
            <a:r>
              <a:rPr lang="en-GB" sz="800" dirty="0" err="1" smtClean="0"/>
              <a:t>glTF</a:t>
            </a:r>
            <a:r>
              <a:rPr lang="en-GB" sz="800" dirty="0" smtClean="0"/>
              <a:t> - the runtime asset draft specification format for </a:t>
            </a:r>
            <a:r>
              <a:rPr lang="en-GB" sz="800" dirty="0" err="1" smtClean="0"/>
              <a:t>WebGL</a:t>
            </a:r>
            <a:r>
              <a:rPr lang="en-GB" sz="800" dirty="0" smtClean="0"/>
              <a:t>, OpenGL ES, and OpenGL</a:t>
            </a:r>
          </a:p>
          <a:p>
            <a:pPr>
              <a:buFont typeface="Arial" pitchFamily="34" charset="0"/>
              <a:buChar char="•"/>
            </a:pPr>
            <a:r>
              <a:rPr lang="en-GB" sz="800" kern="1200" dirty="0" smtClean="0">
                <a:solidFill>
                  <a:schemeClr val="tx1"/>
                </a:solidFill>
                <a:latin typeface="+mn-lt"/>
                <a:ea typeface="+mn-ea"/>
                <a:cs typeface="Courier New" pitchFamily="49" charset="0"/>
              </a:rPr>
              <a:t> Transmitted via XHR as </a:t>
            </a:r>
            <a:r>
              <a:rPr lang="en-GB" sz="800" kern="1200" dirty="0" err="1" smtClean="0">
                <a:solidFill>
                  <a:schemeClr val="tx1"/>
                </a:solidFill>
                <a:latin typeface="+mn-lt"/>
                <a:ea typeface="+mn-ea"/>
                <a:cs typeface="Courier New" pitchFamily="49" charset="0"/>
              </a:rPr>
              <a:t>ArrayBuffer</a:t>
            </a:r>
            <a:r>
              <a:rPr lang="en-GB" sz="800" kern="1200" dirty="0" smtClean="0">
                <a:solidFill>
                  <a:schemeClr val="tx1"/>
                </a:solidFill>
                <a:latin typeface="+mn-lt"/>
                <a:ea typeface="+mn-ea"/>
                <a:cs typeface="Courier New" pitchFamily="49" charset="0"/>
              </a:rPr>
              <a:t>. View generated and Typed Array derived. No structure, hence one buffer per attribute.</a:t>
            </a:r>
          </a:p>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21</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b="0" i="0" u="none" strike="noStrike" kern="1200" baseline="0" dirty="0" smtClean="0">
                <a:solidFill>
                  <a:schemeClr val="tx1"/>
                </a:solidFill>
                <a:latin typeface="+mn-lt"/>
                <a:ea typeface="+mn-ea"/>
                <a:cs typeface="+mn-cs"/>
              </a:rPr>
              <a:t>There are several competing standards for binary encoded XML, for instance XML Metadata</a:t>
            </a:r>
          </a:p>
          <a:p>
            <a:pPr>
              <a:buFont typeface="Arial" pitchFamily="34" charset="0"/>
              <a:buChar char="•"/>
            </a:pPr>
            <a:r>
              <a:rPr lang="en-GB" sz="1200" b="0" i="0" u="none" strike="noStrike" kern="1200" baseline="0" dirty="0" smtClean="0">
                <a:solidFill>
                  <a:schemeClr val="tx1"/>
                </a:solidFill>
                <a:latin typeface="+mn-lt"/>
                <a:ea typeface="+mn-ea"/>
                <a:cs typeface="+mn-cs"/>
              </a:rPr>
              <a:t>Interchange (XMI) and </a:t>
            </a:r>
            <a:r>
              <a:rPr lang="en-GB" sz="1200" b="0" i="0" u="none" strike="noStrike" kern="1200" baseline="0" dirty="0" err="1" smtClean="0">
                <a:solidFill>
                  <a:schemeClr val="tx1"/>
                </a:solidFill>
                <a:latin typeface="+mn-lt"/>
                <a:ea typeface="+mn-ea"/>
                <a:cs typeface="+mn-cs"/>
              </a:rPr>
              <a:t>FastInfoset</a:t>
            </a:r>
            <a:r>
              <a:rPr lang="en-GB" sz="1200" b="0" i="0" u="none" strike="noStrike" kern="1200" baseline="0" dirty="0" smtClean="0">
                <a:solidFill>
                  <a:schemeClr val="tx1"/>
                </a:solidFill>
                <a:latin typeface="+mn-lt"/>
                <a:ea typeface="+mn-ea"/>
                <a:cs typeface="+mn-cs"/>
              </a:rPr>
              <a:t> (FI)</a:t>
            </a:r>
            <a:endParaRPr lang="en-GB" dirty="0" smtClean="0"/>
          </a:p>
          <a:p>
            <a:pPr>
              <a:buFont typeface="Arial" pitchFamily="34" charset="0"/>
              <a:buChar char="•"/>
            </a:pPr>
            <a:r>
              <a:rPr lang="en-GB" sz="800" kern="1200" dirty="0" smtClean="0">
                <a:solidFill>
                  <a:schemeClr val="tx1"/>
                </a:solidFill>
                <a:latin typeface="+mn-lt"/>
                <a:ea typeface="+mn-ea"/>
                <a:cs typeface="Courier New" pitchFamily="49" charset="0"/>
              </a:rPr>
              <a:t>Structured data, e.g. binary XML</a:t>
            </a:r>
          </a:p>
          <a:p>
            <a:pPr>
              <a:buFont typeface="Arial" pitchFamily="34" charset="0"/>
              <a:buChar char="•"/>
            </a:pPr>
            <a:r>
              <a:rPr lang="en-GB" sz="800" kern="1200" dirty="0" smtClean="0">
                <a:solidFill>
                  <a:schemeClr val="tx1"/>
                </a:solidFill>
                <a:latin typeface="+mn-lt"/>
                <a:ea typeface="+mn-ea"/>
                <a:cs typeface="Courier New" pitchFamily="49" charset="0"/>
              </a:rPr>
              <a:t>Exploit various compression methods</a:t>
            </a:r>
            <a:endParaRPr lang="en-GB" dirty="0" smtClean="0">
              <a:latin typeface="Courier New" pitchFamily="49" charset="0"/>
              <a:cs typeface="Courier New" pitchFamily="49" charset="0"/>
            </a:endParaRPr>
          </a:p>
          <a:p>
            <a:pPr>
              <a:buFont typeface="Arial" pitchFamily="34" charset="0"/>
              <a:buChar char="•"/>
            </a:pPr>
            <a:r>
              <a:rPr lang="en-GB" sz="800" kern="1200" dirty="0" smtClean="0">
                <a:solidFill>
                  <a:schemeClr val="tx1"/>
                </a:solidFill>
                <a:latin typeface="+mn-lt"/>
                <a:ea typeface="+mn-ea"/>
                <a:cs typeface="Courier New" pitchFamily="49" charset="0"/>
              </a:rPr>
              <a:t>Binary JSON – extends JSON data types</a:t>
            </a:r>
          </a:p>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22</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err="1" smtClean="0"/>
              <a:t>OpenCTM</a:t>
            </a:r>
            <a:r>
              <a:rPr lang="en-GB" dirty="0" smtClean="0"/>
              <a:t>, </a:t>
            </a:r>
            <a:r>
              <a:rPr lang="en-GB" dirty="0" err="1" smtClean="0"/>
              <a:t>webgl</a:t>
            </a:r>
            <a:r>
              <a:rPr lang="en-GB" dirty="0" smtClean="0"/>
              <a:t>-loader</a:t>
            </a:r>
          </a:p>
          <a:p>
            <a:r>
              <a:rPr lang="en-GB" sz="1200" kern="1200" dirty="0" smtClean="0">
                <a:solidFill>
                  <a:schemeClr val="tx1"/>
                </a:solidFill>
                <a:latin typeface="+mn-lt"/>
                <a:ea typeface="+mn-ea"/>
                <a:cs typeface="Courier New" pitchFamily="49" charset="0"/>
              </a:rPr>
              <a:t>Domain specific schema</a:t>
            </a:r>
          </a:p>
          <a:p>
            <a:r>
              <a:rPr lang="en-GB" sz="1200" kern="1200" dirty="0" smtClean="0">
                <a:solidFill>
                  <a:schemeClr val="tx1"/>
                </a:solidFill>
                <a:latin typeface="+mn-lt"/>
                <a:ea typeface="+mn-ea"/>
                <a:cs typeface="Courier New" pitchFamily="49" charset="0"/>
              </a:rPr>
              <a:t>Slow JavaScript-based decoding</a:t>
            </a:r>
          </a:p>
          <a:p>
            <a:r>
              <a:rPr lang="en-GB" sz="1200" kern="1200" dirty="0" smtClean="0">
                <a:solidFill>
                  <a:schemeClr val="tx1"/>
                </a:solidFill>
                <a:latin typeface="+mn-lt"/>
                <a:ea typeface="+mn-ea"/>
                <a:cs typeface="Courier New" pitchFamily="49" charset="0"/>
              </a:rPr>
              <a:t>Processing blocks UI thread</a:t>
            </a:r>
            <a:endParaRPr lang="en-GB" dirty="0" smtClean="0"/>
          </a:p>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23</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kern="1200" dirty="0" smtClean="0">
                <a:solidFill>
                  <a:schemeClr val="tx1"/>
                </a:solidFill>
                <a:latin typeface="+mn-lt"/>
                <a:ea typeface="+mn-ea"/>
                <a:cs typeface="Courier New" pitchFamily="49" charset="0"/>
              </a:rPr>
              <a:t>Images decoded directly in the browser core</a:t>
            </a:r>
          </a:p>
          <a:p>
            <a:r>
              <a:rPr lang="en-GB" sz="800" kern="1200" dirty="0" smtClean="0">
                <a:solidFill>
                  <a:schemeClr val="tx1"/>
                </a:solidFill>
                <a:latin typeface="+mn-lt"/>
                <a:ea typeface="+mn-ea"/>
                <a:cs typeface="Courier New" pitchFamily="49" charset="0"/>
              </a:rPr>
              <a:t>Can split data into 8-bit chunks</a:t>
            </a:r>
          </a:p>
          <a:p>
            <a:r>
              <a:rPr lang="en-GB" sz="800" kern="1200" dirty="0" smtClean="0">
                <a:solidFill>
                  <a:schemeClr val="tx1"/>
                </a:solidFill>
                <a:latin typeface="+mn-lt"/>
                <a:ea typeface="+mn-ea"/>
                <a:cs typeface="Courier New" pitchFamily="49" charset="0"/>
              </a:rPr>
              <a:t>Progressive loading if arrive in order</a:t>
            </a:r>
            <a:endParaRPr lang="en-GB" dirty="0" smtClean="0">
              <a:latin typeface="Courier New" pitchFamily="49" charset="0"/>
              <a:cs typeface="Courier New" pitchFamily="49" charset="0"/>
            </a:endParaRPr>
          </a:p>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24</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25</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26</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err="1" smtClean="0"/>
              <a:t>Schiefer</a:t>
            </a:r>
            <a:r>
              <a:rPr lang="en-GB" dirty="0" smtClean="0"/>
              <a:t> et al. ’10.</a:t>
            </a:r>
            <a:r>
              <a:rPr lang="en-GB" sz="1200" b="0" i="0" u="none" strike="noStrike" kern="1200" baseline="0" dirty="0" smtClean="0">
                <a:solidFill>
                  <a:schemeClr val="tx1"/>
                </a:solidFill>
                <a:latin typeface="+mn-lt"/>
                <a:ea typeface="+mn-ea"/>
                <a:cs typeface="+mn-cs"/>
              </a:rPr>
              <a:t> Service-oriented scene graph manipulation. Web3D ’10</a:t>
            </a:r>
          </a:p>
          <a:p>
            <a:pPr marL="171450" indent="-171450">
              <a:buFont typeface="Arial" pitchFamily="34" charset="0"/>
              <a:buChar char="•"/>
            </a:pPr>
            <a:r>
              <a:rPr lang="en-GB" dirty="0" err="1" smtClean="0"/>
              <a:t>Olbrich</a:t>
            </a:r>
            <a:r>
              <a:rPr lang="en-GB" dirty="0" smtClean="0"/>
              <a:t> ‘12</a:t>
            </a:r>
            <a:r>
              <a:rPr lang="en-GB" sz="1200" b="0" i="0" u="none" strike="noStrike" kern="1200" baseline="0" dirty="0" smtClean="0">
                <a:solidFill>
                  <a:schemeClr val="tx1"/>
                </a:solidFill>
                <a:latin typeface="+mn-lt"/>
                <a:ea typeface="+mn-ea"/>
                <a:cs typeface="+mn-cs"/>
              </a:rPr>
              <a:t>. Accessing http interfaces within x3d script nodes. Web3D ’12</a:t>
            </a:r>
          </a:p>
          <a:p>
            <a:pPr marL="171450" indent="-171450">
              <a:buFont typeface="Arial" pitchFamily="34" charset="0"/>
              <a:buChar char="•"/>
            </a:pPr>
            <a:r>
              <a:rPr lang="en-GB" dirty="0" err="1" smtClean="0"/>
              <a:t>Schubotz</a:t>
            </a:r>
            <a:r>
              <a:rPr lang="en-GB" dirty="0" smtClean="0"/>
              <a:t> &amp; </a:t>
            </a:r>
            <a:r>
              <a:rPr lang="en-GB" dirty="0" err="1" smtClean="0"/>
              <a:t>Harth</a:t>
            </a:r>
            <a:r>
              <a:rPr lang="en-GB" dirty="0" smtClean="0"/>
              <a:t> ‘12</a:t>
            </a:r>
            <a:r>
              <a:rPr lang="en-GB" sz="1200" b="0" i="0" u="none" strike="noStrike" kern="1200" baseline="0" dirty="0" smtClean="0">
                <a:solidFill>
                  <a:schemeClr val="tx1"/>
                </a:solidFill>
                <a:latin typeface="+mn-lt"/>
                <a:ea typeface="+mn-ea"/>
                <a:cs typeface="+mn-cs"/>
              </a:rPr>
              <a:t>. Towards networked linked data-driven web3d applications. In Dec3D, CEUR-WS.org, vol. 869 of CEUR Workshop Proceedings.</a:t>
            </a:r>
          </a:p>
          <a:p>
            <a:pPr marL="171450" indent="-171450">
              <a:buFont typeface="Arial" pitchFamily="34" charset="0"/>
              <a:buChar char="•"/>
            </a:pPr>
            <a:r>
              <a:rPr lang="en-GB" sz="1200" b="0" i="0" u="none" strike="noStrike" kern="1200" baseline="0" dirty="0" err="1" smtClean="0">
                <a:solidFill>
                  <a:schemeClr val="tx1"/>
                </a:solidFill>
                <a:latin typeface="+mn-lt"/>
                <a:ea typeface="+mn-ea"/>
                <a:cs typeface="+mn-cs"/>
              </a:rPr>
              <a:t>Parisi</a:t>
            </a:r>
            <a:r>
              <a:rPr lang="en-GB" sz="1200" b="0" i="0" u="none" strike="noStrike" kern="1200" baseline="0" dirty="0" smtClean="0">
                <a:solidFill>
                  <a:schemeClr val="tx1"/>
                </a:solidFill>
                <a:latin typeface="+mn-lt"/>
                <a:ea typeface="+mn-ea"/>
                <a:cs typeface="+mn-cs"/>
              </a:rPr>
              <a:t>, T., &amp; Arnaud, Rest3D 2011</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8</a:t>
            </a:fld>
            <a:endParaRPr lang="en-GB"/>
          </a:p>
        </p:txBody>
      </p:sp>
    </p:spTree>
    <p:extLst>
      <p:ext uri="{BB962C8B-B14F-4D97-AF65-F5344CB8AC3E}">
        <p14:creationId xmlns:p14="http://schemas.microsoft.com/office/powerpoint/2010/main" val="4000767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27</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GB" sz="1200" kern="1200" baseline="0" dirty="0" smtClean="0">
                <a:solidFill>
                  <a:schemeClr val="tx1"/>
                </a:solidFill>
                <a:latin typeface="+mn-lt"/>
                <a:ea typeface="+mn-ea"/>
                <a:cs typeface="+mn-cs"/>
              </a:rPr>
              <a:t>UT4 </a:t>
            </a:r>
            <a:r>
              <a:rPr lang="en-GB" sz="1200" kern="1200" baseline="0" dirty="0" err="1" smtClean="0">
                <a:solidFill>
                  <a:schemeClr val="tx1"/>
                </a:solidFill>
                <a:latin typeface="+mn-lt"/>
                <a:ea typeface="+mn-ea"/>
                <a:cs typeface="+mn-cs"/>
              </a:rPr>
              <a:t>Baeza</a:t>
            </a:r>
            <a:r>
              <a:rPr lang="en-GB" sz="1200" kern="1200" baseline="0" dirty="0" smtClean="0">
                <a:solidFill>
                  <a:schemeClr val="tx1"/>
                </a:solidFill>
                <a:latin typeface="+mn-lt"/>
                <a:ea typeface="+mn-ea"/>
                <a:cs typeface="+mn-cs"/>
              </a:rPr>
              <a:t> with over 93k vertices, 31k faces and 196 meshes</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28</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latin typeface="+mn-lt"/>
                <a:ea typeface="+mn-ea"/>
                <a:cs typeface="+mn-cs"/>
              </a:rPr>
              <a:t>UT4 Paris v2 with over 129k vertices, 43k faces and 291 meshes</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29</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latin typeface="+mn-lt"/>
                <a:ea typeface="+mn-ea"/>
                <a:cs typeface="+mn-cs"/>
              </a:rPr>
              <a:t>UT4 Intermodal Beta with over 170k vertices, 56k faces and 482 meshes</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30</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Overall download size of uncompressed (Raw) vs. compressed (</a:t>
            </a:r>
            <a:r>
              <a:rPr lang="en-GB" dirty="0" err="1" smtClean="0"/>
              <a:t>Gzip</a:t>
            </a:r>
            <a:r>
              <a:rPr lang="en-GB" dirty="0" smtClean="0"/>
              <a:t>) encodings</a:t>
            </a:r>
            <a:r>
              <a:rPr lang="en-GB" baseline="0" dirty="0" smtClean="0"/>
              <a:t> in MB and the total number of requests for the largest scene (170k vertices, 56k faces). Values for the other models can be found in the paper and supplemental materials.</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31</a:t>
            </a:fld>
            <a:endParaRPr lang="en-GB"/>
          </a:p>
        </p:txBody>
      </p:sp>
    </p:spTree>
    <p:extLst>
      <p:ext uri="{BB962C8B-B14F-4D97-AF65-F5344CB8AC3E}">
        <p14:creationId xmlns:p14="http://schemas.microsoft.com/office/powerpoint/2010/main" val="3778302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32</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33</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34</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Urban Terror 4 game level Intermodal Beta with 170k vertices and 418 textures is version controlled in 3D Repo and accessed as XML3D using our REST API in a Firefox web browser on Windows 8. XML3DRepo architecture delivers requested data in the format most suitable for the current device and network, for instance, using Sequential Image Geometry for devices that support texture fetching in the vertex </a:t>
            </a:r>
            <a:r>
              <a:rPr lang="en-GB" sz="1200" b="0" i="0" u="none" strike="noStrike" kern="1200" baseline="0" dirty="0" err="1" smtClean="0">
                <a:solidFill>
                  <a:schemeClr val="tx1"/>
                </a:solidFill>
                <a:latin typeface="+mn-lt"/>
                <a:ea typeface="+mn-ea"/>
                <a:cs typeface="+mn-cs"/>
              </a:rPr>
              <a:t>shader</a:t>
            </a:r>
            <a:r>
              <a:rPr lang="en-GB" sz="1200" b="0" i="0" u="none" strike="noStrike" kern="1200" baseline="0" dirty="0" smtClean="0">
                <a:solidFill>
                  <a:schemeClr val="tx1"/>
                </a:solidFill>
                <a:latin typeface="+mn-lt"/>
                <a:ea typeface="+mn-ea"/>
                <a:cs typeface="+mn-cs"/>
              </a:rPr>
              <a:t> or </a:t>
            </a:r>
            <a:r>
              <a:rPr lang="en-GB" sz="1200" b="0" i="0" u="none" strike="noStrike" kern="1200" baseline="0" dirty="0" err="1" smtClean="0">
                <a:solidFill>
                  <a:schemeClr val="tx1"/>
                </a:solidFill>
                <a:latin typeface="+mn-lt"/>
                <a:ea typeface="+mn-ea"/>
                <a:cs typeface="+mn-cs"/>
              </a:rPr>
              <a:t>OpenCTM</a:t>
            </a:r>
            <a:r>
              <a:rPr lang="en-GB" sz="1200" b="0" i="0" u="none" strike="noStrike" kern="1200" baseline="0" dirty="0" smtClean="0">
                <a:solidFill>
                  <a:schemeClr val="tx1"/>
                </a:solidFill>
                <a:latin typeface="+mn-lt"/>
                <a:ea typeface="+mn-ea"/>
                <a:cs typeface="+mn-cs"/>
              </a:rPr>
              <a:t> for networks with low bandwidth. Model courtesy of Snipers </a:t>
            </a:r>
            <a:r>
              <a:rPr lang="en-GB" sz="1200" b="0" i="0" u="none" strike="noStrike" kern="1200" baseline="0" dirty="0" err="1" smtClean="0">
                <a:solidFill>
                  <a:schemeClr val="tx1"/>
                </a:solidFill>
                <a:latin typeface="+mn-lt"/>
                <a:ea typeface="+mn-ea"/>
                <a:cs typeface="+mn-cs"/>
              </a:rPr>
              <a:t>Gaulois</a:t>
            </a:r>
            <a:r>
              <a:rPr lang="en-GB" sz="1200" b="0" i="0" u="none" strike="noStrike" kern="1200" baseline="0" dirty="0" smtClean="0">
                <a:solidFill>
                  <a:schemeClr val="tx1"/>
                </a:solidFill>
                <a:latin typeface="+mn-lt"/>
                <a:ea typeface="+mn-ea"/>
                <a:cs typeface="+mn-cs"/>
              </a:rPr>
              <a:t> CTF Clan.</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35</a:t>
            </a:fld>
            <a:endParaRPr lang="en-GB"/>
          </a:p>
        </p:txBody>
      </p:sp>
    </p:spTree>
    <p:extLst>
      <p:ext uri="{BB962C8B-B14F-4D97-AF65-F5344CB8AC3E}">
        <p14:creationId xmlns:p14="http://schemas.microsoft.com/office/powerpoint/2010/main" val="1998994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37</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XML3D client in a web browser sends a request to a REST server which queries a database running 3D Repo. The</a:t>
            </a:r>
            <a:r>
              <a:rPr lang="en-GB" baseline="0" dirty="0" smtClean="0"/>
              <a:t> DB returns a response to the server which encodes the data into a suitable representation and returns it to the client as a resource.</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9</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latin typeface="+mn-lt"/>
                <a:ea typeface="+mn-ea"/>
                <a:cs typeface="+mn-cs"/>
              </a:rPr>
              <a:t>Holy grail search: One option based on Typed Arrays and provide a domain-specific compression using </a:t>
            </a:r>
            <a:r>
              <a:rPr lang="en-GB" sz="1200" kern="1200" baseline="0" dirty="0" err="1" smtClean="0">
                <a:solidFill>
                  <a:schemeClr val="tx1"/>
                </a:solidFill>
                <a:latin typeface="+mn-lt"/>
                <a:ea typeface="+mn-ea"/>
                <a:cs typeface="+mn-cs"/>
              </a:rPr>
              <a:t>Xflow</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38</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39</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i="1" dirty="0" smtClean="0"/>
              <a:t>Inline node </a:t>
            </a:r>
            <a:r>
              <a:rPr lang="en-GB" dirty="0" smtClean="0"/>
              <a:t>of the VRML/X3D for external documents can include</a:t>
            </a:r>
            <a:r>
              <a:rPr lang="en-GB" baseline="0" dirty="0" smtClean="0"/>
              <a:t> only complete </a:t>
            </a:r>
            <a:r>
              <a:rPr lang="en-GB" baseline="0" dirty="0" err="1" smtClean="0"/>
              <a:t>subscenes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10</a:t>
            </a:fld>
            <a:endParaRPr lang="en-GB"/>
          </a:p>
        </p:txBody>
      </p:sp>
    </p:spTree>
    <p:extLst>
      <p:ext uri="{BB962C8B-B14F-4D97-AF65-F5344CB8AC3E}">
        <p14:creationId xmlns:p14="http://schemas.microsoft.com/office/powerpoint/2010/main" val="196571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Non-linear</a:t>
            </a:r>
            <a:r>
              <a:rPr lang="en-GB" baseline="0" dirty="0" smtClean="0"/>
              <a:t> versioning of 3D assets including meshes, materials, textures etc.</a:t>
            </a:r>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12</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13</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14</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15</a:t>
            </a:fld>
            <a:endParaRPr lang="en-GB"/>
          </a:p>
        </p:txBody>
      </p:sp>
    </p:spTree>
    <p:extLst>
      <p:ext uri="{BB962C8B-B14F-4D97-AF65-F5344CB8AC3E}">
        <p14:creationId xmlns:p14="http://schemas.microsoft.com/office/powerpoint/2010/main" val="132319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4E372-7D56-49E6-96EA-ECA6A08A0042}" type="slidenum">
              <a:rPr lang="en-GB" smtClean="0"/>
              <a:pPr/>
              <a:t>16</a:t>
            </a:fld>
            <a:endParaRPr lang="en-GB"/>
          </a:p>
        </p:txBody>
      </p:sp>
    </p:spTree>
    <p:extLst>
      <p:ext uri="{BB962C8B-B14F-4D97-AF65-F5344CB8AC3E}">
        <p14:creationId xmlns:p14="http://schemas.microsoft.com/office/powerpoint/2010/main" val="1323191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03877B-7357-46FA-A875-9A6B9BE7AB68}" type="slidenum">
              <a:rPr lang="en-GB" smtClean="0"/>
              <a:pPr/>
              <a:t>‹#›</a:t>
            </a:fld>
            <a:endParaRPr lang="en-GB"/>
          </a:p>
        </p:txBody>
      </p:sp>
      <p:sp>
        <p:nvSpPr>
          <p:cNvPr id="7" name="Rectangle 6"/>
          <p:cNvSpPr/>
          <p:nvPr userDrawn="1"/>
        </p:nvSpPr>
        <p:spPr>
          <a:xfrm>
            <a:off x="0" y="0"/>
            <a:ext cx="9144000" cy="5157192"/>
          </a:xfrm>
          <a:prstGeom prst="rect">
            <a:avLst/>
          </a:prstGeom>
          <a:blipFill dpi="0" rotWithShape="1">
            <a:blip r:embed="rId2" cstate="print"/>
            <a:srcRect/>
            <a:tile tx="0" ty="0" sx="100000" sy="100000" flip="none" algn="tl"/>
          </a:blipFill>
          <a:ln>
            <a:noFill/>
          </a:ln>
          <a:effectLst>
            <a:innerShdw blurRad="76200" dist="127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3" descr="C:\Users\jdobos\My Dropbox\CS\Imperial Innovations\ucl-banner.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65020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C:\Users\jdobos\workspace\xml3drepo\web3d\slides\images\xml3drepo-fi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1526" y="2564903"/>
            <a:ext cx="8360947" cy="164501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2992D-4CD1-4425-A5D2-7762B6619F43}" type="datetimeFigureOut">
              <a:rPr lang="en-GB" smtClean="0"/>
              <a:pPr/>
              <a:t>17/06/2013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03877B-7357-46FA-A875-9A6B9BE7AB6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92992D-4CD1-4425-A5D2-7762B6619F43}" type="datetimeFigureOut">
              <a:rPr lang="en-GB" smtClean="0"/>
              <a:pPr/>
              <a:t>17/06/2013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3877B-7357-46FA-A875-9A6B9BE7AB6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5229200"/>
            <a:ext cx="8352928" cy="1512168"/>
          </a:xfrm>
        </p:spPr>
        <p:txBody>
          <a:bodyPr>
            <a:normAutofit/>
          </a:bodyPr>
          <a:lstStyle/>
          <a:p>
            <a:r>
              <a:rPr lang="en-GB" dirty="0">
                <a:solidFill>
                  <a:schemeClr val="tx1"/>
                </a:solidFill>
              </a:rPr>
              <a:t>XML3DRepo: A REST API for Version Controlled 3D Assets on the </a:t>
            </a:r>
            <a:r>
              <a:rPr lang="en-GB" dirty="0" smtClean="0">
                <a:solidFill>
                  <a:schemeClr val="tx1"/>
                </a:solidFill>
              </a:rPr>
              <a:t>Web</a:t>
            </a:r>
            <a:br>
              <a:rPr lang="en-GB" dirty="0" smtClean="0">
                <a:solidFill>
                  <a:schemeClr val="tx1"/>
                </a:solidFill>
              </a:rPr>
            </a:br>
            <a:r>
              <a:rPr lang="en-GB" sz="2000" dirty="0" err="1" smtClean="0">
                <a:solidFill>
                  <a:schemeClr val="tx1"/>
                </a:solidFill>
              </a:rPr>
              <a:t>Dobo</a:t>
            </a:r>
            <a:r>
              <a:rPr lang="sk-SK" sz="2000" dirty="0" smtClean="0">
                <a:solidFill>
                  <a:schemeClr val="tx1"/>
                </a:solidFill>
              </a:rPr>
              <a:t>š</a:t>
            </a:r>
            <a:r>
              <a:rPr lang="en-GB" sz="2000" dirty="0" smtClean="0">
                <a:solidFill>
                  <a:schemeClr val="tx1"/>
                </a:solidFill>
              </a:rPr>
              <a:t>, Sons, Rubinstein, </a:t>
            </a:r>
            <a:r>
              <a:rPr lang="en-GB" sz="2000" dirty="0" err="1" smtClean="0">
                <a:solidFill>
                  <a:schemeClr val="tx1"/>
                </a:solidFill>
              </a:rPr>
              <a:t>Slusallek</a:t>
            </a:r>
            <a:r>
              <a:rPr lang="en-GB" sz="2000" dirty="0" smtClean="0">
                <a:solidFill>
                  <a:schemeClr val="tx1"/>
                </a:solidFill>
              </a:rPr>
              <a:t>, </a:t>
            </a:r>
            <a:r>
              <a:rPr lang="sk-SK" sz="2000" dirty="0" smtClean="0">
                <a:solidFill>
                  <a:schemeClr val="tx1"/>
                </a:solidFill>
              </a:rPr>
              <a:t>Steed</a:t>
            </a:r>
            <a:endParaRPr lang="en-GB" sz="2000" dirty="0" smtClean="0">
              <a:solidFill>
                <a:schemeClr val="tx1"/>
              </a:solidFill>
            </a:endParaRPr>
          </a:p>
        </p:txBody>
      </p:sp>
      <p:pic>
        <p:nvPicPr>
          <p:cNvPr id="1028" name="Picture 4" descr="C:\Users\Jozef\workspace\xml3drepo\web3d\slides\images\DFKI-Logo.jpg"/>
          <p:cNvPicPr>
            <a:picLocks noChangeAspect="1" noChangeArrowheads="1"/>
          </p:cNvPicPr>
          <p:nvPr/>
        </p:nvPicPr>
        <p:blipFill>
          <a:blip r:embed="rId3" cstate="print"/>
          <a:srcRect/>
          <a:stretch>
            <a:fillRect/>
          </a:stretch>
        </p:blipFill>
        <p:spPr bwMode="auto">
          <a:xfrm>
            <a:off x="234932" y="950944"/>
            <a:ext cx="1816788" cy="694314"/>
          </a:xfrm>
          <a:prstGeom prst="rect">
            <a:avLst/>
          </a:prstGeom>
          <a:noFill/>
        </p:spPr>
      </p:pic>
      <p:pic>
        <p:nvPicPr>
          <p:cNvPr id="1029" name="Picture 5" descr="C:\Users\Jozef\workspace\xml3drepo\web3d\slides\images\saarland-university.png"/>
          <p:cNvPicPr>
            <a:picLocks noChangeAspect="1" noChangeArrowheads="1"/>
          </p:cNvPicPr>
          <p:nvPr/>
        </p:nvPicPr>
        <p:blipFill>
          <a:blip r:embed="rId4" cstate="print"/>
          <a:srcRect/>
          <a:stretch>
            <a:fillRect/>
          </a:stretch>
        </p:blipFill>
        <p:spPr bwMode="auto">
          <a:xfrm>
            <a:off x="4644008" y="950944"/>
            <a:ext cx="1722761" cy="692370"/>
          </a:xfrm>
          <a:prstGeom prst="rect">
            <a:avLst/>
          </a:prstGeom>
          <a:noFill/>
        </p:spPr>
      </p:pic>
      <p:pic>
        <p:nvPicPr>
          <p:cNvPr id="1027" name="Picture 3" descr="C:\Users\jdobos\workspace\xml3drepo\web3d\slides\images\veiv-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5378" y="950944"/>
            <a:ext cx="1948590" cy="692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XML3D</a:t>
            </a:r>
            <a:endParaRPr lang="en-GB" dirty="0"/>
          </a:p>
        </p:txBody>
      </p:sp>
      <p:sp>
        <p:nvSpPr>
          <p:cNvPr id="3" name="Content Placeholder 2"/>
          <p:cNvSpPr>
            <a:spLocks noGrp="1"/>
          </p:cNvSpPr>
          <p:nvPr>
            <p:ph idx="1"/>
          </p:nvPr>
        </p:nvSpPr>
        <p:spPr/>
        <p:txBody>
          <a:bodyPr>
            <a:normAutofit/>
          </a:bodyPr>
          <a:lstStyle/>
          <a:p>
            <a:r>
              <a:rPr lang="en-GB" dirty="0" smtClean="0"/>
              <a:t>HTML5 extension</a:t>
            </a:r>
          </a:p>
          <a:p>
            <a:r>
              <a:rPr lang="en-GB" dirty="0" smtClean="0">
                <a:latin typeface="Courier New" pitchFamily="49" charset="0"/>
                <a:cs typeface="Courier New" pitchFamily="49" charset="0"/>
              </a:rPr>
              <a:t>&lt;</a:t>
            </a:r>
            <a:r>
              <a:rPr lang="en-GB" dirty="0" smtClean="0">
                <a:solidFill>
                  <a:srgbClr val="00B0F0"/>
                </a:solidFill>
                <a:latin typeface="Courier New" pitchFamily="49" charset="0"/>
                <a:cs typeface="Courier New" pitchFamily="49" charset="0"/>
              </a:rPr>
              <a:t>data</a:t>
            </a:r>
            <a:r>
              <a:rPr lang="en-GB" dirty="0" smtClean="0">
                <a:latin typeface="Courier New" pitchFamily="49" charset="0"/>
                <a:cs typeface="Courier New" pitchFamily="49" charset="0"/>
              </a:rPr>
              <a:t>&gt;</a:t>
            </a:r>
            <a:r>
              <a:rPr lang="en-GB" dirty="0" smtClean="0"/>
              <a:t> element</a:t>
            </a:r>
          </a:p>
          <a:p>
            <a:pPr lvl="1"/>
            <a:r>
              <a:rPr lang="en-GB" dirty="0" smtClean="0"/>
              <a:t>Recursive referencing</a:t>
            </a:r>
          </a:p>
          <a:p>
            <a:pPr lvl="1"/>
            <a:r>
              <a:rPr lang="en-GB" dirty="0" smtClean="0"/>
              <a:t>Fine-grained control over scene composition</a:t>
            </a:r>
          </a:p>
          <a:p>
            <a:r>
              <a:rPr lang="en-GB" dirty="0" err="1" smtClean="0"/>
              <a:t>Xflow</a:t>
            </a:r>
            <a:r>
              <a:rPr lang="en-GB" dirty="0" smtClean="0"/>
              <a:t> </a:t>
            </a:r>
          </a:p>
          <a:p>
            <a:pPr lvl="1"/>
            <a:r>
              <a:rPr lang="en-GB" dirty="0" smtClean="0"/>
              <a:t>Adds a declarative dataflow component</a:t>
            </a:r>
          </a:p>
          <a:p>
            <a:pPr lvl="1"/>
            <a:r>
              <a:rPr lang="en-GB" dirty="0" smtClean="0"/>
              <a:t>Reference operator to compute output</a:t>
            </a:r>
          </a:p>
          <a:p>
            <a:r>
              <a:rPr lang="en-GB" dirty="0" smtClean="0"/>
              <a:t>Similar to X3DOM (based on X3D/VRML97)</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XML3D Referencing</a:t>
            </a:r>
            <a:endParaRPr lang="en-GB" dirty="0"/>
          </a:p>
        </p:txBody>
      </p:sp>
      <p:grpSp>
        <p:nvGrpSpPr>
          <p:cNvPr id="4" name="Group 3"/>
          <p:cNvGrpSpPr/>
          <p:nvPr/>
        </p:nvGrpSpPr>
        <p:grpSpPr>
          <a:xfrm>
            <a:off x="2988952" y="1340768"/>
            <a:ext cx="3168354" cy="2536713"/>
            <a:chOff x="1726" y="0"/>
            <a:chExt cx="2688284" cy="5073427"/>
          </a:xfrm>
        </p:grpSpPr>
        <p:sp>
          <p:nvSpPr>
            <p:cNvPr id="5" name="Rounded Rectangle 4"/>
            <p:cNvSpPr/>
            <p:nvPr/>
          </p:nvSpPr>
          <p:spPr>
            <a:xfrm>
              <a:off x="1727" y="0"/>
              <a:ext cx="2688282" cy="5073427"/>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Rounded Rectangle 4"/>
            <p:cNvSpPr/>
            <p:nvPr/>
          </p:nvSpPr>
          <p:spPr>
            <a:xfrm>
              <a:off x="1726" y="58862"/>
              <a:ext cx="2688284" cy="20293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5816" tIns="305816" rIns="305816" bIns="305816" numCol="1" spcCol="1270" anchor="t" anchorCtr="1">
              <a:noAutofit/>
            </a:bodyPr>
            <a:lstStyle/>
            <a:p>
              <a:pPr lvl="0" algn="ctr" defTabSz="1911350">
                <a:lnSpc>
                  <a:spcPct val="90000"/>
                </a:lnSpc>
                <a:spcBef>
                  <a:spcPct val="0"/>
                </a:spcBef>
                <a:spcAft>
                  <a:spcPct val="35000"/>
                </a:spcAft>
              </a:pPr>
              <a:r>
                <a:rPr lang="en-GB" sz="3400" kern="1200" dirty="0" smtClean="0"/>
                <a:t>XML3D Doc</a:t>
              </a:r>
              <a:endParaRPr lang="en-GB" sz="3400" kern="1200" dirty="0"/>
            </a:p>
          </p:txBody>
        </p:sp>
      </p:grpSp>
      <p:grpSp>
        <p:nvGrpSpPr>
          <p:cNvPr id="8" name="Group 7"/>
          <p:cNvGrpSpPr/>
          <p:nvPr/>
        </p:nvGrpSpPr>
        <p:grpSpPr>
          <a:xfrm>
            <a:off x="395536" y="4211964"/>
            <a:ext cx="3120330" cy="2536713"/>
            <a:chOff x="2770658" y="-2"/>
            <a:chExt cx="2688282" cy="5073429"/>
          </a:xfrm>
        </p:grpSpPr>
        <p:sp>
          <p:nvSpPr>
            <p:cNvPr id="9" name="Rounded Rectangle 8"/>
            <p:cNvSpPr/>
            <p:nvPr/>
          </p:nvSpPr>
          <p:spPr>
            <a:xfrm>
              <a:off x="2770658" y="0"/>
              <a:ext cx="2688282" cy="5073427"/>
            </a:xfrm>
            <a:prstGeom prst="roundRect">
              <a:avLst>
                <a:gd name="adj" fmla="val 10000"/>
              </a:avLst>
            </a:prstGeom>
            <a:solidFill>
              <a:srgbClr val="5185BD"/>
            </a:solidFill>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sp>
        <p:sp>
          <p:nvSpPr>
            <p:cNvPr id="10" name="Rounded Rectangle 4"/>
            <p:cNvSpPr/>
            <p:nvPr/>
          </p:nvSpPr>
          <p:spPr>
            <a:xfrm>
              <a:off x="2770658" y="-2"/>
              <a:ext cx="2688282" cy="20293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5816" tIns="305816" rIns="305816" bIns="305816" numCol="1" spcCol="1270" anchor="t" anchorCtr="1">
              <a:noAutofit/>
            </a:bodyPr>
            <a:lstStyle/>
            <a:p>
              <a:pPr lvl="0" algn="ctr" defTabSz="1911350">
                <a:lnSpc>
                  <a:spcPct val="90000"/>
                </a:lnSpc>
                <a:spcBef>
                  <a:spcPct val="0"/>
                </a:spcBef>
                <a:spcAft>
                  <a:spcPct val="35000"/>
                </a:spcAft>
              </a:pPr>
              <a:r>
                <a:rPr lang="en-GB" sz="3400" kern="1200" dirty="0" smtClean="0"/>
                <a:t>Extern.xml</a:t>
              </a:r>
              <a:endParaRPr lang="en-GB" sz="3400" kern="1200" dirty="0"/>
            </a:p>
          </p:txBody>
        </p:sp>
      </p:grpSp>
      <p:grpSp>
        <p:nvGrpSpPr>
          <p:cNvPr id="11" name="Group 10"/>
          <p:cNvGrpSpPr/>
          <p:nvPr/>
        </p:nvGrpSpPr>
        <p:grpSpPr>
          <a:xfrm>
            <a:off x="5623679" y="4211964"/>
            <a:ext cx="3268802" cy="2536714"/>
            <a:chOff x="5539589" y="0"/>
            <a:chExt cx="2816196" cy="5073427"/>
          </a:xfrm>
        </p:grpSpPr>
        <p:sp>
          <p:nvSpPr>
            <p:cNvPr id="12" name="Rounded Rectangle 11"/>
            <p:cNvSpPr/>
            <p:nvPr/>
          </p:nvSpPr>
          <p:spPr>
            <a:xfrm>
              <a:off x="5539589" y="0"/>
              <a:ext cx="2688282" cy="5073427"/>
            </a:xfrm>
            <a:prstGeom prst="roundRect">
              <a:avLst>
                <a:gd name="adj" fmla="val 10000"/>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3" name="Rounded Rectangle 4"/>
            <p:cNvSpPr/>
            <p:nvPr/>
          </p:nvSpPr>
          <p:spPr>
            <a:xfrm>
              <a:off x="5539589" y="18248"/>
              <a:ext cx="2816196" cy="50551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5816" tIns="305816" rIns="305816" bIns="305816" numCol="1" spcCol="1270" anchor="t" anchorCtr="1">
              <a:noAutofit/>
            </a:bodyPr>
            <a:lstStyle/>
            <a:p>
              <a:pPr lvl="0" algn="ctr" defTabSz="1911350">
                <a:lnSpc>
                  <a:spcPct val="90000"/>
                </a:lnSpc>
                <a:spcBef>
                  <a:spcPct val="0"/>
                </a:spcBef>
                <a:spcAft>
                  <a:spcPct val="35000"/>
                </a:spcAft>
              </a:pPr>
              <a:r>
                <a:rPr lang="en-GB" sz="3400" kern="1200" dirty="0" err="1" smtClean="0"/>
                <a:t>Extern.json</a:t>
              </a:r>
              <a:endParaRPr lang="en-GB" sz="2200" b="1" kern="1200" dirty="0">
                <a:latin typeface="Courier New" pitchFamily="49" charset="0"/>
                <a:cs typeface="Courier New" pitchFamily="49" charset="0"/>
              </a:endParaRPr>
            </a:p>
          </p:txBody>
        </p:sp>
      </p:grpSp>
      <p:grpSp>
        <p:nvGrpSpPr>
          <p:cNvPr id="25" name="Group 24"/>
          <p:cNvGrpSpPr/>
          <p:nvPr/>
        </p:nvGrpSpPr>
        <p:grpSpPr>
          <a:xfrm>
            <a:off x="743557" y="5235773"/>
            <a:ext cx="2424287" cy="495174"/>
            <a:chOff x="0" y="869831"/>
            <a:chExt cx="8147251" cy="790755"/>
          </a:xfrm>
          <a:effectLst>
            <a:outerShdw blurRad="50800" dist="38100" dir="5400000" algn="t" rotWithShape="0">
              <a:prstClr val="black">
                <a:alpha val="40000"/>
              </a:prstClr>
            </a:outerShdw>
          </a:effectLst>
        </p:grpSpPr>
        <p:sp>
          <p:nvSpPr>
            <p:cNvPr id="26" name="Rounded Rectangle 25"/>
            <p:cNvSpPr/>
            <p:nvPr/>
          </p:nvSpPr>
          <p:spPr>
            <a:xfrm>
              <a:off x="0" y="869831"/>
              <a:ext cx="8147248" cy="790755"/>
            </a:xfrm>
            <a:prstGeom prst="roundRect">
              <a:avLst>
                <a:gd name="adj" fmla="val 10000"/>
              </a:avLst>
            </a:prstGeom>
            <a:solidFill>
              <a:srgbClr val="5185BD"/>
            </a:solidFill>
          </p:spPr>
          <p:style>
            <a:lnRef idx="2">
              <a:schemeClr val="lt1">
                <a:hueOff val="0"/>
                <a:satOff val="0"/>
                <a:lumOff val="0"/>
                <a:alphaOff val="0"/>
              </a:schemeClr>
            </a:lnRef>
            <a:fillRef idx="1">
              <a:schemeClr val="accent4">
                <a:hueOff val="-892954"/>
                <a:satOff val="5380"/>
                <a:lumOff val="431"/>
                <a:alphaOff val="0"/>
              </a:schemeClr>
            </a:fillRef>
            <a:effectRef idx="0">
              <a:schemeClr val="accent4">
                <a:hueOff val="-892954"/>
                <a:satOff val="5380"/>
                <a:lumOff val="431"/>
                <a:alphaOff val="0"/>
              </a:schemeClr>
            </a:effectRef>
            <a:fontRef idx="minor">
              <a:schemeClr val="lt1"/>
            </a:fontRef>
          </p:style>
        </p:sp>
        <p:sp>
          <p:nvSpPr>
            <p:cNvPr id="27" name="Rounded Rectangle 4"/>
            <p:cNvSpPr/>
            <p:nvPr/>
          </p:nvSpPr>
          <p:spPr>
            <a:xfrm>
              <a:off x="3" y="869831"/>
              <a:ext cx="8147248" cy="7907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200" b="1" kern="1200" dirty="0" smtClean="0">
                  <a:latin typeface="Courier New" pitchFamily="49" charset="0"/>
                  <a:cs typeface="Courier New" pitchFamily="49" charset="0"/>
                </a:rPr>
                <a:t>&lt;data id=“A”&gt;</a:t>
              </a:r>
              <a:endParaRPr lang="en-GB" sz="2200" b="1" kern="1200" dirty="0">
                <a:latin typeface="Courier New" pitchFamily="49" charset="0"/>
                <a:cs typeface="Courier New" pitchFamily="49" charset="0"/>
              </a:endParaRPr>
            </a:p>
          </p:txBody>
        </p:sp>
      </p:grpSp>
      <p:grpSp>
        <p:nvGrpSpPr>
          <p:cNvPr id="28" name="Group 27"/>
          <p:cNvGrpSpPr/>
          <p:nvPr/>
        </p:nvGrpSpPr>
        <p:grpSpPr>
          <a:xfrm>
            <a:off x="743558" y="6021288"/>
            <a:ext cx="2424287" cy="495174"/>
            <a:chOff x="0" y="869831"/>
            <a:chExt cx="8147251" cy="790755"/>
          </a:xfrm>
          <a:effectLst>
            <a:outerShdw blurRad="50800" dist="38100" dir="5400000" algn="t" rotWithShape="0">
              <a:prstClr val="black">
                <a:alpha val="40000"/>
              </a:prstClr>
            </a:outerShdw>
          </a:effectLst>
        </p:grpSpPr>
        <p:sp>
          <p:nvSpPr>
            <p:cNvPr id="29" name="Rounded Rectangle 28"/>
            <p:cNvSpPr/>
            <p:nvPr/>
          </p:nvSpPr>
          <p:spPr>
            <a:xfrm>
              <a:off x="0" y="869831"/>
              <a:ext cx="8147248" cy="790755"/>
            </a:xfrm>
            <a:prstGeom prst="roundRect">
              <a:avLst>
                <a:gd name="adj" fmla="val 10000"/>
              </a:avLst>
            </a:prstGeom>
            <a:solidFill>
              <a:srgbClr val="5185BD"/>
            </a:solidFill>
          </p:spPr>
          <p:style>
            <a:lnRef idx="2">
              <a:schemeClr val="lt1">
                <a:hueOff val="0"/>
                <a:satOff val="0"/>
                <a:lumOff val="0"/>
                <a:alphaOff val="0"/>
              </a:schemeClr>
            </a:lnRef>
            <a:fillRef idx="1">
              <a:schemeClr val="accent4">
                <a:hueOff val="-892954"/>
                <a:satOff val="5380"/>
                <a:lumOff val="431"/>
                <a:alphaOff val="0"/>
              </a:schemeClr>
            </a:fillRef>
            <a:effectRef idx="0">
              <a:schemeClr val="accent4">
                <a:hueOff val="-892954"/>
                <a:satOff val="5380"/>
                <a:lumOff val="431"/>
                <a:alphaOff val="0"/>
              </a:schemeClr>
            </a:effectRef>
            <a:fontRef idx="minor">
              <a:schemeClr val="lt1"/>
            </a:fontRef>
          </p:style>
        </p:sp>
        <p:sp>
          <p:nvSpPr>
            <p:cNvPr id="30" name="Rounded Rectangle 4"/>
            <p:cNvSpPr/>
            <p:nvPr/>
          </p:nvSpPr>
          <p:spPr>
            <a:xfrm>
              <a:off x="3" y="869831"/>
              <a:ext cx="8147248" cy="7907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200" b="1" kern="1200" dirty="0" smtClean="0">
                  <a:latin typeface="Courier New" pitchFamily="49" charset="0"/>
                  <a:cs typeface="Courier New" pitchFamily="49" charset="0"/>
                </a:rPr>
                <a:t>&lt;data id=“B”&gt;</a:t>
              </a:r>
              <a:endParaRPr lang="en-GB" sz="2200" b="1" kern="1200" dirty="0">
                <a:latin typeface="Courier New" pitchFamily="49" charset="0"/>
                <a:cs typeface="Courier New" pitchFamily="49" charset="0"/>
              </a:endParaRPr>
            </a:p>
          </p:txBody>
        </p:sp>
      </p:grpSp>
      <p:grpSp>
        <p:nvGrpSpPr>
          <p:cNvPr id="34" name="Group 33"/>
          <p:cNvGrpSpPr/>
          <p:nvPr/>
        </p:nvGrpSpPr>
        <p:grpSpPr>
          <a:xfrm>
            <a:off x="3289845" y="3249837"/>
            <a:ext cx="898100" cy="2329052"/>
            <a:chOff x="3289845" y="3249837"/>
            <a:chExt cx="898100" cy="2329052"/>
          </a:xfrm>
        </p:grpSpPr>
        <p:sp>
          <p:nvSpPr>
            <p:cNvPr id="31" name="Right Arrow 30"/>
            <p:cNvSpPr/>
            <p:nvPr/>
          </p:nvSpPr>
          <p:spPr>
            <a:xfrm rot="7728293">
              <a:off x="2628641" y="3970719"/>
              <a:ext cx="2220508" cy="898100"/>
            </a:xfrm>
            <a:prstGeom prst="rightArrow">
              <a:avLst>
                <a:gd name="adj1" fmla="val 46506"/>
                <a:gd name="adj2" fmla="val 62120"/>
              </a:avLst>
            </a:prstGeom>
            <a:solidFill>
              <a:srgbClr val="C00000"/>
            </a:solidFill>
            <a:ln w="25400"/>
            <a:effectLst>
              <a:outerShdw blurRad="50800" dist="38100" dir="5400000" algn="t"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36" name="Rounded Rectangle 4"/>
            <p:cNvSpPr/>
            <p:nvPr/>
          </p:nvSpPr>
          <p:spPr>
            <a:xfrm rot="18533228">
              <a:off x="2561439" y="4166776"/>
              <a:ext cx="2329052" cy="495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b="1" kern="1200" dirty="0" err="1" smtClean="0">
                  <a:solidFill>
                    <a:schemeClr val="bg1"/>
                  </a:solidFill>
                  <a:latin typeface="Courier New" pitchFamily="49" charset="0"/>
                  <a:cs typeface="Courier New" pitchFamily="49" charset="0"/>
                </a:rPr>
                <a:t>Extern.xml#A</a:t>
              </a:r>
              <a:endParaRPr lang="en-GB" b="1" kern="1200" dirty="0">
                <a:solidFill>
                  <a:schemeClr val="bg1"/>
                </a:solidFill>
                <a:latin typeface="Courier New" pitchFamily="49" charset="0"/>
                <a:cs typeface="Courier New" pitchFamily="49" charset="0"/>
              </a:endParaRPr>
            </a:p>
          </p:txBody>
        </p:sp>
      </p:grpSp>
      <p:grpSp>
        <p:nvGrpSpPr>
          <p:cNvPr id="45" name="Group 44"/>
          <p:cNvGrpSpPr/>
          <p:nvPr/>
        </p:nvGrpSpPr>
        <p:grpSpPr>
          <a:xfrm>
            <a:off x="5998960" y="5144696"/>
            <a:ext cx="2493385" cy="1359270"/>
            <a:chOff x="-70830" y="827249"/>
            <a:chExt cx="8379468" cy="833337"/>
          </a:xfrm>
          <a:effectLst>
            <a:outerShdw blurRad="50800" dist="38100" dir="5400000" algn="t" rotWithShape="0">
              <a:prstClr val="black">
                <a:alpha val="40000"/>
              </a:prstClr>
            </a:outerShdw>
          </a:effectLst>
        </p:grpSpPr>
        <p:sp>
          <p:nvSpPr>
            <p:cNvPr id="46" name="Rounded Rectangle 45"/>
            <p:cNvSpPr/>
            <p:nvPr/>
          </p:nvSpPr>
          <p:spPr>
            <a:xfrm>
              <a:off x="-70830" y="869831"/>
              <a:ext cx="8147248" cy="790755"/>
            </a:xfrm>
            <a:prstGeom prst="roundRect">
              <a:avLst>
                <a:gd name="adj" fmla="val 10000"/>
              </a:avLst>
            </a:prstGeom>
            <a:solidFill>
              <a:srgbClr val="4BACC6"/>
            </a:solidFill>
          </p:spPr>
          <p:style>
            <a:lnRef idx="2">
              <a:schemeClr val="lt1">
                <a:hueOff val="0"/>
                <a:satOff val="0"/>
                <a:lumOff val="0"/>
                <a:alphaOff val="0"/>
              </a:schemeClr>
            </a:lnRef>
            <a:fillRef idx="1">
              <a:schemeClr val="accent4">
                <a:hueOff val="-892954"/>
                <a:satOff val="5380"/>
                <a:lumOff val="431"/>
                <a:alphaOff val="0"/>
              </a:schemeClr>
            </a:fillRef>
            <a:effectRef idx="0">
              <a:schemeClr val="accent4">
                <a:hueOff val="-892954"/>
                <a:satOff val="5380"/>
                <a:lumOff val="431"/>
                <a:alphaOff val="0"/>
              </a:schemeClr>
            </a:effectRef>
            <a:fontRef idx="minor">
              <a:schemeClr val="lt1"/>
            </a:fontRef>
          </p:style>
        </p:sp>
        <p:sp>
          <p:nvSpPr>
            <p:cNvPr id="47" name="Rounded Rectangle 4"/>
            <p:cNvSpPr/>
            <p:nvPr/>
          </p:nvSpPr>
          <p:spPr>
            <a:xfrm>
              <a:off x="161390" y="827249"/>
              <a:ext cx="8147248" cy="7907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defTabSz="1911350">
                <a:lnSpc>
                  <a:spcPct val="90000"/>
                </a:lnSpc>
                <a:spcBef>
                  <a:spcPct val="0"/>
                </a:spcBef>
                <a:spcAft>
                  <a:spcPct val="35000"/>
                </a:spcAft>
              </a:pPr>
              <a:r>
                <a:rPr lang="en-GB" sz="3400" dirty="0"/>
                <a:t> </a:t>
              </a:r>
              <a:r>
                <a:rPr lang="en-GB" sz="2200" b="1" dirty="0" smtClean="0">
                  <a:latin typeface="Courier New" pitchFamily="49" charset="0"/>
                  <a:cs typeface="Courier New" pitchFamily="49" charset="0"/>
                </a:rPr>
                <a:t>{“</a:t>
              </a:r>
              <a:r>
                <a:rPr lang="en-GB" sz="2200" b="1" dirty="0">
                  <a:latin typeface="Courier New" pitchFamily="49" charset="0"/>
                  <a:cs typeface="Courier New" pitchFamily="49" charset="0"/>
                </a:rPr>
                <a:t>data”:{</a:t>
              </a:r>
              <a:br>
                <a:rPr lang="en-GB" sz="2200" b="1" dirty="0">
                  <a:latin typeface="Courier New" pitchFamily="49" charset="0"/>
                  <a:cs typeface="Courier New" pitchFamily="49" charset="0"/>
                </a:rPr>
              </a:br>
              <a:r>
                <a:rPr lang="en-GB" sz="2200" b="1" dirty="0">
                  <a:latin typeface="Courier New" pitchFamily="49" charset="0"/>
                  <a:cs typeface="Courier New" pitchFamily="49" charset="0"/>
                </a:rPr>
                <a:t>  </a:t>
              </a:r>
              <a:r>
                <a:rPr lang="en-GB" sz="2200" b="1" dirty="0" smtClean="0">
                  <a:latin typeface="Courier New" pitchFamily="49" charset="0"/>
                  <a:cs typeface="Courier New" pitchFamily="49" charset="0"/>
                </a:rPr>
                <a:t>“</a:t>
              </a:r>
              <a:r>
                <a:rPr lang="en-GB" sz="2200" b="1" dirty="0">
                  <a:latin typeface="Courier New" pitchFamily="49" charset="0"/>
                  <a:cs typeface="Courier New" pitchFamily="49" charset="0"/>
                </a:rPr>
                <a:t>index”:{</a:t>
              </a:r>
              <a:br>
                <a:rPr lang="en-GB" sz="2200" b="1" dirty="0">
                  <a:latin typeface="Courier New" pitchFamily="49" charset="0"/>
                  <a:cs typeface="Courier New" pitchFamily="49" charset="0"/>
                </a:rPr>
              </a:br>
              <a:r>
                <a:rPr lang="en-GB" sz="2200" b="1" dirty="0">
                  <a:latin typeface="Courier New" pitchFamily="49" charset="0"/>
                  <a:cs typeface="Courier New" pitchFamily="49" charset="0"/>
                </a:rPr>
                <a:t>   </a:t>
              </a:r>
              <a:r>
                <a:rPr lang="en-GB" sz="2200" b="1" dirty="0" smtClean="0">
                  <a:latin typeface="Courier New" pitchFamily="49" charset="0"/>
                  <a:cs typeface="Courier New" pitchFamily="49" charset="0"/>
                </a:rPr>
                <a:t>... </a:t>
              </a:r>
              <a:r>
                <a:rPr lang="en-GB" sz="2200" b="1" dirty="0">
                  <a:latin typeface="Courier New" pitchFamily="49" charset="0"/>
                  <a:cs typeface="Courier New" pitchFamily="49" charset="0"/>
                </a:rPr>
                <a:t>}</a:t>
              </a:r>
              <a:endParaRPr lang="en-GB" sz="2200" b="1" kern="1200" dirty="0">
                <a:latin typeface="Courier New" pitchFamily="49" charset="0"/>
                <a:cs typeface="Courier New" pitchFamily="49" charset="0"/>
              </a:endParaRPr>
            </a:p>
          </p:txBody>
        </p:sp>
      </p:grpSp>
      <p:grpSp>
        <p:nvGrpSpPr>
          <p:cNvPr id="37" name="Group 36"/>
          <p:cNvGrpSpPr/>
          <p:nvPr/>
        </p:nvGrpSpPr>
        <p:grpSpPr>
          <a:xfrm>
            <a:off x="4077449" y="2564904"/>
            <a:ext cx="898100" cy="787577"/>
            <a:chOff x="4077449" y="2564904"/>
            <a:chExt cx="898100" cy="787577"/>
          </a:xfrm>
        </p:grpSpPr>
        <p:sp>
          <p:nvSpPr>
            <p:cNvPr id="43" name="Right Arrow 42"/>
            <p:cNvSpPr/>
            <p:nvPr/>
          </p:nvSpPr>
          <p:spPr>
            <a:xfrm rot="16200000">
              <a:off x="4132710" y="2509643"/>
              <a:ext cx="787577" cy="898100"/>
            </a:xfrm>
            <a:prstGeom prst="rightArrow">
              <a:avLst>
                <a:gd name="adj1" fmla="val 46506"/>
                <a:gd name="adj2" fmla="val 62120"/>
              </a:avLst>
            </a:prstGeom>
            <a:solidFill>
              <a:srgbClr val="C00000"/>
            </a:solidFill>
            <a:ln w="25400"/>
            <a:effectLst>
              <a:outerShdw blurRad="50800" dist="38100" dir="5400000" algn="t"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33" name="Rounded Rectangle 4"/>
            <p:cNvSpPr/>
            <p:nvPr/>
          </p:nvSpPr>
          <p:spPr>
            <a:xfrm>
              <a:off x="4211960" y="2773588"/>
              <a:ext cx="592512" cy="495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b="1" kern="1200" dirty="0" smtClean="0">
                  <a:latin typeface="Courier New" pitchFamily="49" charset="0"/>
                  <a:cs typeface="Courier New" pitchFamily="49" charset="0"/>
                </a:rPr>
                <a:t>#A</a:t>
              </a:r>
              <a:endParaRPr lang="en-GB" b="1" kern="1200" dirty="0">
                <a:latin typeface="Courier New" pitchFamily="49" charset="0"/>
                <a:cs typeface="Courier New" pitchFamily="49" charset="0"/>
              </a:endParaRPr>
            </a:p>
          </p:txBody>
        </p:sp>
      </p:grpSp>
      <p:grpSp>
        <p:nvGrpSpPr>
          <p:cNvPr id="35" name="Group 34"/>
          <p:cNvGrpSpPr/>
          <p:nvPr/>
        </p:nvGrpSpPr>
        <p:grpSpPr>
          <a:xfrm>
            <a:off x="4976509" y="3276903"/>
            <a:ext cx="898100" cy="2329052"/>
            <a:chOff x="4976509" y="3276903"/>
            <a:chExt cx="898100" cy="2329052"/>
          </a:xfrm>
        </p:grpSpPr>
        <p:sp>
          <p:nvSpPr>
            <p:cNvPr id="41" name="Right Arrow 40"/>
            <p:cNvSpPr/>
            <p:nvPr/>
          </p:nvSpPr>
          <p:spPr>
            <a:xfrm rot="13871707" flipH="1">
              <a:off x="4315305" y="3997785"/>
              <a:ext cx="2220508" cy="898100"/>
            </a:xfrm>
            <a:prstGeom prst="rightArrow">
              <a:avLst>
                <a:gd name="adj1" fmla="val 46506"/>
                <a:gd name="adj2" fmla="val 62120"/>
              </a:avLst>
            </a:prstGeom>
            <a:solidFill>
              <a:srgbClr val="C00000"/>
            </a:solidFill>
            <a:ln w="25400"/>
            <a:effectLst>
              <a:outerShdw blurRad="50800" dist="38100" dir="5400000" algn="t"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42" name="Rounded Rectangle 4"/>
            <p:cNvSpPr/>
            <p:nvPr/>
          </p:nvSpPr>
          <p:spPr>
            <a:xfrm rot="3066772" flipH="1">
              <a:off x="4248103" y="4193842"/>
              <a:ext cx="2329052" cy="495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b="1" kern="1200" dirty="0" err="1" smtClean="0">
                  <a:solidFill>
                    <a:schemeClr val="bg1"/>
                  </a:solidFill>
                  <a:latin typeface="Courier New" pitchFamily="49" charset="0"/>
                  <a:cs typeface="Courier New" pitchFamily="49" charset="0"/>
                </a:rPr>
                <a:t>Extern.json</a:t>
              </a:r>
              <a:endParaRPr lang="en-GB" b="1" kern="1200" dirty="0">
                <a:solidFill>
                  <a:schemeClr val="bg1"/>
                </a:solidFill>
                <a:latin typeface="Courier New" pitchFamily="49" charset="0"/>
                <a:cs typeface="Courier New" pitchFamily="49" charset="0"/>
              </a:endParaRPr>
            </a:p>
          </p:txBody>
        </p:sp>
      </p:grpSp>
      <p:grpSp>
        <p:nvGrpSpPr>
          <p:cNvPr id="17" name="Group 16"/>
          <p:cNvGrpSpPr/>
          <p:nvPr/>
        </p:nvGrpSpPr>
        <p:grpSpPr>
          <a:xfrm>
            <a:off x="3304884" y="3221858"/>
            <a:ext cx="2424287" cy="495174"/>
            <a:chOff x="0" y="869831"/>
            <a:chExt cx="8147251" cy="790755"/>
          </a:xfrm>
          <a:effectLst>
            <a:outerShdw blurRad="50800" dist="38100" dir="5400000" algn="t" rotWithShape="0">
              <a:prstClr val="black">
                <a:alpha val="40000"/>
              </a:prstClr>
            </a:outerShdw>
          </a:effectLst>
        </p:grpSpPr>
        <p:sp>
          <p:nvSpPr>
            <p:cNvPr id="18" name="Rounded Rectangle 17"/>
            <p:cNvSpPr/>
            <p:nvPr/>
          </p:nvSpPr>
          <p:spPr>
            <a:xfrm>
              <a:off x="0" y="869831"/>
              <a:ext cx="8147248" cy="790755"/>
            </a:xfrm>
            <a:prstGeom prst="roundRect">
              <a:avLst>
                <a:gd name="adj" fmla="val 10000"/>
              </a:avLst>
            </a:prstGeom>
            <a:solidFill>
              <a:srgbClr val="8064A2"/>
            </a:solidFill>
          </p:spPr>
          <p:style>
            <a:lnRef idx="2">
              <a:schemeClr val="lt1">
                <a:hueOff val="0"/>
                <a:satOff val="0"/>
                <a:lumOff val="0"/>
                <a:alphaOff val="0"/>
              </a:schemeClr>
            </a:lnRef>
            <a:fillRef idx="1">
              <a:schemeClr val="accent4">
                <a:hueOff val="-892954"/>
                <a:satOff val="5380"/>
                <a:lumOff val="431"/>
                <a:alphaOff val="0"/>
              </a:schemeClr>
            </a:fillRef>
            <a:effectRef idx="0">
              <a:schemeClr val="accent4">
                <a:hueOff val="-892954"/>
                <a:satOff val="5380"/>
                <a:lumOff val="431"/>
                <a:alphaOff val="0"/>
              </a:schemeClr>
            </a:effectRef>
            <a:fontRef idx="minor">
              <a:schemeClr val="lt1"/>
            </a:fontRef>
          </p:style>
        </p:sp>
        <p:sp>
          <p:nvSpPr>
            <p:cNvPr id="19" name="Rounded Rectangle 4"/>
            <p:cNvSpPr/>
            <p:nvPr/>
          </p:nvSpPr>
          <p:spPr>
            <a:xfrm>
              <a:off x="3" y="869831"/>
              <a:ext cx="8147248" cy="7907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200" b="1" kern="1200" dirty="0" smtClean="0">
                  <a:latin typeface="Courier New" pitchFamily="49" charset="0"/>
                  <a:cs typeface="Courier New" pitchFamily="49" charset="0"/>
                </a:rPr>
                <a:t>&lt;mesh&gt;</a:t>
              </a:r>
              <a:endParaRPr lang="en-GB" sz="2200" b="1" kern="1200" dirty="0">
                <a:latin typeface="Courier New" pitchFamily="49" charset="0"/>
                <a:cs typeface="Courier New" pitchFamily="49" charset="0"/>
              </a:endParaRPr>
            </a:p>
          </p:txBody>
        </p:sp>
      </p:grpSp>
      <p:grpSp>
        <p:nvGrpSpPr>
          <p:cNvPr id="14" name="Group 13"/>
          <p:cNvGrpSpPr/>
          <p:nvPr/>
        </p:nvGrpSpPr>
        <p:grpSpPr>
          <a:xfrm>
            <a:off x="3314355" y="2285754"/>
            <a:ext cx="2424287" cy="495174"/>
            <a:chOff x="0" y="869831"/>
            <a:chExt cx="8147251" cy="790755"/>
          </a:xfrm>
          <a:effectLst>
            <a:outerShdw blurRad="50800" dist="38100" dir="5400000" algn="t" rotWithShape="0">
              <a:prstClr val="black">
                <a:alpha val="40000"/>
              </a:prstClr>
            </a:outerShdw>
          </a:effectLst>
        </p:grpSpPr>
        <p:sp>
          <p:nvSpPr>
            <p:cNvPr id="15" name="Rounded Rectangle 14"/>
            <p:cNvSpPr/>
            <p:nvPr/>
          </p:nvSpPr>
          <p:spPr>
            <a:xfrm>
              <a:off x="0" y="869831"/>
              <a:ext cx="8147248" cy="790755"/>
            </a:xfrm>
            <a:prstGeom prst="roundRect">
              <a:avLst>
                <a:gd name="adj" fmla="val 10000"/>
              </a:avLst>
            </a:prstGeom>
            <a:solidFill>
              <a:srgbClr val="8064A2"/>
            </a:solidFill>
          </p:spPr>
          <p:style>
            <a:lnRef idx="2">
              <a:schemeClr val="lt1">
                <a:hueOff val="0"/>
                <a:satOff val="0"/>
                <a:lumOff val="0"/>
                <a:alphaOff val="0"/>
              </a:schemeClr>
            </a:lnRef>
            <a:fillRef idx="1">
              <a:schemeClr val="accent4">
                <a:hueOff val="-892954"/>
                <a:satOff val="5380"/>
                <a:lumOff val="431"/>
                <a:alphaOff val="0"/>
              </a:schemeClr>
            </a:fillRef>
            <a:effectRef idx="0">
              <a:schemeClr val="accent4">
                <a:hueOff val="-892954"/>
                <a:satOff val="5380"/>
                <a:lumOff val="431"/>
                <a:alphaOff val="0"/>
              </a:schemeClr>
            </a:effectRef>
            <a:fontRef idx="minor">
              <a:schemeClr val="lt1"/>
            </a:fontRef>
          </p:style>
        </p:sp>
        <p:sp>
          <p:nvSpPr>
            <p:cNvPr id="16" name="Rounded Rectangle 4"/>
            <p:cNvSpPr/>
            <p:nvPr/>
          </p:nvSpPr>
          <p:spPr>
            <a:xfrm>
              <a:off x="3" y="869831"/>
              <a:ext cx="8147248" cy="7907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200" b="1" kern="1200" dirty="0" smtClean="0">
                  <a:latin typeface="Courier New" pitchFamily="49" charset="0"/>
                  <a:cs typeface="Courier New" pitchFamily="49" charset="0"/>
                </a:rPr>
                <a:t>&lt;data id=“A”&gt;</a:t>
              </a:r>
              <a:endParaRPr lang="en-GB" sz="2200" b="1" kern="1200" dirty="0">
                <a:latin typeface="Courier New" pitchFamily="49" charset="0"/>
                <a:cs typeface="Courier New" pitchFamily="49"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endCondLst>
                                    <p:cond evt="onNext" delay="0">
                                      <p:tgtEl>
                                        <p:sldTgt/>
                                      </p:tgtEl>
                                    </p:cond>
                                  </p:endCondLst>
                                  <p:childTnLst>
                                    <p:set>
                                      <p:cBhvr rctx="PPT">
                                        <p:cTn id="6" dur="indefinite"/>
                                        <p:tgtEl>
                                          <p:spTgt spid="8"/>
                                        </p:tgtEl>
                                        <p:attrNameLst>
                                          <p:attrName>style.opacity</p:attrName>
                                        </p:attrNameLst>
                                      </p:cBhvr>
                                      <p:to>
                                        <p:strVal val="0.25"/>
                                      </p:to>
                                    </p:set>
                                    <p:animEffect filter="image" prLst="opacity: 0.25">
                                      <p:cBhvr rctx="IE">
                                        <p:cTn id="7" dur="indefinite"/>
                                        <p:tgtEl>
                                          <p:spTgt spid="8"/>
                                        </p:tgtEl>
                                      </p:cBhvr>
                                    </p:animEffect>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25"/>
                                        </p:tgtEl>
                                        <p:attrNameLst>
                                          <p:attrName>style.opacity</p:attrName>
                                        </p:attrNameLst>
                                      </p:cBhvr>
                                      <p:to>
                                        <p:strVal val="0.25"/>
                                      </p:to>
                                    </p:set>
                                    <p:animEffect filter="image" prLst="opacity: 0.25">
                                      <p:cBhvr rctx="IE">
                                        <p:cTn id="10" dur="indefinite"/>
                                        <p:tgtEl>
                                          <p:spTgt spid="25"/>
                                        </p:tgtEl>
                                      </p:cBhvr>
                                    </p:animEffect>
                                  </p:childTnLst>
                                </p:cTn>
                              </p:par>
                              <p:par>
                                <p:cTn id="11" presetID="9" presetClass="emph" presetSubtype="0" nodeType="withEffect">
                                  <p:stCondLst>
                                    <p:cond delay="0"/>
                                  </p:stCondLst>
                                  <p:endCondLst>
                                    <p:cond evt="onNext" delay="0">
                                      <p:tgtEl>
                                        <p:sldTgt/>
                                      </p:tgtEl>
                                    </p:cond>
                                  </p:endCondLst>
                                  <p:childTnLst>
                                    <p:set>
                                      <p:cBhvr rctx="PPT">
                                        <p:cTn id="12" dur="indefinite"/>
                                        <p:tgtEl>
                                          <p:spTgt spid="28"/>
                                        </p:tgtEl>
                                        <p:attrNameLst>
                                          <p:attrName>style.opacity</p:attrName>
                                        </p:attrNameLst>
                                      </p:cBhvr>
                                      <p:to>
                                        <p:strVal val="0.25"/>
                                      </p:to>
                                    </p:set>
                                    <p:animEffect filter="image" prLst="opacity: 0.25">
                                      <p:cBhvr rctx="IE">
                                        <p:cTn id="13" dur="indefinite"/>
                                        <p:tgtEl>
                                          <p:spTgt spid="28"/>
                                        </p:tgtEl>
                                      </p:cBhvr>
                                    </p:animEffect>
                                  </p:childTnLst>
                                </p:cTn>
                              </p:par>
                              <p:par>
                                <p:cTn id="14" presetID="9" presetClass="emph" presetSubtype="0" nodeType="withEffect">
                                  <p:stCondLst>
                                    <p:cond delay="0"/>
                                  </p:stCondLst>
                                  <p:endCondLst>
                                    <p:cond evt="onNext" delay="0">
                                      <p:tgtEl>
                                        <p:sldTgt/>
                                      </p:tgtEl>
                                    </p:cond>
                                  </p:endCondLst>
                                  <p:childTnLst>
                                    <p:set>
                                      <p:cBhvr rctx="PPT">
                                        <p:cTn id="15" dur="indefinite"/>
                                        <p:tgtEl>
                                          <p:spTgt spid="11"/>
                                        </p:tgtEl>
                                        <p:attrNameLst>
                                          <p:attrName>style.opacity</p:attrName>
                                        </p:attrNameLst>
                                      </p:cBhvr>
                                      <p:to>
                                        <p:strVal val="0.25"/>
                                      </p:to>
                                    </p:set>
                                    <p:animEffect filter="image" prLst="opacity: 0.25">
                                      <p:cBhvr rctx="IE">
                                        <p:cTn id="16" dur="indefinite"/>
                                        <p:tgtEl>
                                          <p:spTgt spid="11"/>
                                        </p:tgtEl>
                                      </p:cBhvr>
                                    </p:animEffect>
                                  </p:childTnLst>
                                </p:cTn>
                              </p:par>
                              <p:par>
                                <p:cTn id="17" presetID="9" presetClass="emph" presetSubtype="0" nodeType="withEffect">
                                  <p:stCondLst>
                                    <p:cond delay="0"/>
                                  </p:stCondLst>
                                  <p:endCondLst>
                                    <p:cond evt="onNext" delay="0">
                                      <p:tgtEl>
                                        <p:sldTgt/>
                                      </p:tgtEl>
                                    </p:cond>
                                  </p:endCondLst>
                                  <p:childTnLst>
                                    <p:set>
                                      <p:cBhvr rctx="PPT">
                                        <p:cTn id="18" dur="indefinite"/>
                                        <p:tgtEl>
                                          <p:spTgt spid="45"/>
                                        </p:tgtEl>
                                        <p:attrNameLst>
                                          <p:attrName>style.opacity</p:attrName>
                                        </p:attrNameLst>
                                      </p:cBhvr>
                                      <p:to>
                                        <p:strVal val="0.25"/>
                                      </p:to>
                                    </p:set>
                                    <p:animEffect filter="image" prLst="opacity: 0.25">
                                      <p:cBhvr rctx="IE">
                                        <p:cTn id="19" dur="indefinite"/>
                                        <p:tgtEl>
                                          <p:spTgt spid="45"/>
                                        </p:tgtEl>
                                      </p:cBhvr>
                                    </p:animEffect>
                                  </p:childTnLst>
                                </p:cTn>
                              </p:par>
                              <p:par>
                                <p:cTn id="20" presetID="9" presetClass="emph" presetSubtype="0" nodeType="withEffect">
                                  <p:stCondLst>
                                    <p:cond delay="0"/>
                                  </p:stCondLst>
                                  <p:endCondLst>
                                    <p:cond evt="onNext" delay="0">
                                      <p:tgtEl>
                                        <p:sldTgt/>
                                      </p:tgtEl>
                                    </p:cond>
                                  </p:endCondLst>
                                  <p:childTnLst>
                                    <p:set>
                                      <p:cBhvr rctx="PPT">
                                        <p:cTn id="21" dur="indefinite"/>
                                        <p:tgtEl>
                                          <p:spTgt spid="35"/>
                                        </p:tgtEl>
                                        <p:attrNameLst>
                                          <p:attrName>style.opacity</p:attrName>
                                        </p:attrNameLst>
                                      </p:cBhvr>
                                      <p:to>
                                        <p:strVal val="0.25"/>
                                      </p:to>
                                    </p:set>
                                    <p:animEffect filter="image" prLst="opacity: 0.25">
                                      <p:cBhvr rctx="IE">
                                        <p:cTn id="22" dur="indefinite"/>
                                        <p:tgtEl>
                                          <p:spTgt spid="35"/>
                                        </p:tgtEl>
                                      </p:cBhvr>
                                    </p:animEffect>
                                  </p:childTnLst>
                                </p:cTn>
                              </p:par>
                              <p:par>
                                <p:cTn id="23" presetID="9" presetClass="emph" presetSubtype="0" nodeType="withEffect">
                                  <p:stCondLst>
                                    <p:cond delay="0"/>
                                  </p:stCondLst>
                                  <p:endCondLst>
                                    <p:cond evt="onNext" delay="0">
                                      <p:tgtEl>
                                        <p:sldTgt/>
                                      </p:tgtEl>
                                    </p:cond>
                                  </p:endCondLst>
                                  <p:childTnLst>
                                    <p:set>
                                      <p:cBhvr rctx="PPT">
                                        <p:cTn id="24" dur="indefinite"/>
                                        <p:tgtEl>
                                          <p:spTgt spid="34"/>
                                        </p:tgtEl>
                                        <p:attrNameLst>
                                          <p:attrName>style.opacity</p:attrName>
                                        </p:attrNameLst>
                                      </p:cBhvr>
                                      <p:to>
                                        <p:strVal val="0.25"/>
                                      </p:to>
                                    </p:set>
                                    <p:animEffect filter="image" prLst="opacity: 0.25">
                                      <p:cBhvr rctx="IE">
                                        <p:cTn id="25" dur="indefinite"/>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endCondLst>
                                    <p:cond evt="onNext" delay="0">
                                      <p:tgtEl>
                                        <p:sldTgt/>
                                      </p:tgtEl>
                                    </p:cond>
                                  </p:endCondLst>
                                  <p:childTnLst>
                                    <p:set>
                                      <p:cBhvr rctx="PPT">
                                        <p:cTn id="29" dur="indefinite"/>
                                        <p:tgtEl>
                                          <p:spTgt spid="11"/>
                                        </p:tgtEl>
                                        <p:attrNameLst>
                                          <p:attrName>style.opacity</p:attrName>
                                        </p:attrNameLst>
                                      </p:cBhvr>
                                      <p:to>
                                        <p:strVal val="0.25"/>
                                      </p:to>
                                    </p:set>
                                    <p:animEffect filter="image" prLst="opacity: 0.25">
                                      <p:cBhvr rctx="IE">
                                        <p:cTn id="30" dur="indefinite"/>
                                        <p:tgtEl>
                                          <p:spTgt spid="11"/>
                                        </p:tgtEl>
                                      </p:cBhvr>
                                    </p:animEffect>
                                  </p:childTnLst>
                                </p:cTn>
                              </p:par>
                              <p:par>
                                <p:cTn id="31" presetID="9" presetClass="emph" presetSubtype="0" nodeType="withEffect">
                                  <p:stCondLst>
                                    <p:cond delay="0"/>
                                  </p:stCondLst>
                                  <p:endCondLst>
                                    <p:cond evt="onNext" delay="0">
                                      <p:tgtEl>
                                        <p:sldTgt/>
                                      </p:tgtEl>
                                    </p:cond>
                                  </p:endCondLst>
                                  <p:childTnLst>
                                    <p:set>
                                      <p:cBhvr rctx="PPT">
                                        <p:cTn id="32" dur="indefinite"/>
                                        <p:tgtEl>
                                          <p:spTgt spid="45"/>
                                        </p:tgtEl>
                                        <p:attrNameLst>
                                          <p:attrName>style.opacity</p:attrName>
                                        </p:attrNameLst>
                                      </p:cBhvr>
                                      <p:to>
                                        <p:strVal val="0.25"/>
                                      </p:to>
                                    </p:set>
                                    <p:animEffect filter="image" prLst="opacity: 0.25">
                                      <p:cBhvr rctx="IE">
                                        <p:cTn id="33" dur="indefinite"/>
                                        <p:tgtEl>
                                          <p:spTgt spid="45"/>
                                        </p:tgtEl>
                                      </p:cBhvr>
                                    </p:animEffect>
                                  </p:childTnLst>
                                </p:cTn>
                              </p:par>
                              <p:par>
                                <p:cTn id="34" presetID="9" presetClass="emph" presetSubtype="0" nodeType="withEffect">
                                  <p:stCondLst>
                                    <p:cond delay="0"/>
                                  </p:stCondLst>
                                  <p:endCondLst>
                                    <p:cond evt="onNext" delay="0">
                                      <p:tgtEl>
                                        <p:sldTgt/>
                                      </p:tgtEl>
                                    </p:cond>
                                  </p:endCondLst>
                                  <p:childTnLst>
                                    <p:set>
                                      <p:cBhvr rctx="PPT">
                                        <p:cTn id="35" dur="indefinite"/>
                                        <p:tgtEl>
                                          <p:spTgt spid="35"/>
                                        </p:tgtEl>
                                        <p:attrNameLst>
                                          <p:attrName>style.opacity</p:attrName>
                                        </p:attrNameLst>
                                      </p:cBhvr>
                                      <p:to>
                                        <p:strVal val="0.25"/>
                                      </p:to>
                                    </p:set>
                                    <p:animEffect filter="image" prLst="opacity: 0.25">
                                      <p:cBhvr rctx="IE">
                                        <p:cTn id="36" dur="indefinite"/>
                                        <p:tgtEl>
                                          <p:spTgt spid="35"/>
                                        </p:tgtEl>
                                      </p:cBhvr>
                                    </p:animEffect>
                                  </p:childTnLst>
                                </p:cTn>
                              </p:par>
                              <p:par>
                                <p:cTn id="37" presetID="9" presetClass="emph" presetSubtype="0" nodeType="withEffect">
                                  <p:stCondLst>
                                    <p:cond delay="0"/>
                                  </p:stCondLst>
                                  <p:endCondLst>
                                    <p:cond evt="onNext" delay="0">
                                      <p:tgtEl>
                                        <p:sldTgt/>
                                      </p:tgtEl>
                                    </p:cond>
                                  </p:endCondLst>
                                  <p:childTnLst>
                                    <p:set>
                                      <p:cBhvr rctx="PPT">
                                        <p:cTn id="38" dur="indefinite"/>
                                        <p:tgtEl>
                                          <p:spTgt spid="14"/>
                                        </p:tgtEl>
                                        <p:attrNameLst>
                                          <p:attrName>style.opacity</p:attrName>
                                        </p:attrNameLst>
                                      </p:cBhvr>
                                      <p:to>
                                        <p:strVal val="0.25"/>
                                      </p:to>
                                    </p:set>
                                    <p:animEffect filter="image" prLst="opacity: 0.25">
                                      <p:cBhvr rctx="IE">
                                        <p:cTn id="39" dur="indefinite"/>
                                        <p:tgtEl>
                                          <p:spTgt spid="14"/>
                                        </p:tgtEl>
                                      </p:cBhvr>
                                    </p:animEffect>
                                  </p:childTnLst>
                                </p:cTn>
                              </p:par>
                              <p:par>
                                <p:cTn id="40" presetID="9" presetClass="emph" presetSubtype="0" nodeType="withEffect">
                                  <p:stCondLst>
                                    <p:cond delay="0"/>
                                  </p:stCondLst>
                                  <p:endCondLst>
                                    <p:cond evt="onNext" delay="0">
                                      <p:tgtEl>
                                        <p:sldTgt/>
                                      </p:tgtEl>
                                    </p:cond>
                                  </p:endCondLst>
                                  <p:childTnLst>
                                    <p:set>
                                      <p:cBhvr rctx="PPT">
                                        <p:cTn id="41" dur="indefinite"/>
                                        <p:tgtEl>
                                          <p:spTgt spid="37"/>
                                        </p:tgtEl>
                                        <p:attrNameLst>
                                          <p:attrName>style.opacity</p:attrName>
                                        </p:attrNameLst>
                                      </p:cBhvr>
                                      <p:to>
                                        <p:strVal val="0.25"/>
                                      </p:to>
                                    </p:set>
                                    <p:animEffect filter="image" prLst="opacity: 0.25">
                                      <p:cBhvr rctx="IE">
                                        <p:cTn id="42" dur="indefinite"/>
                                        <p:tgtEl>
                                          <p:spTgt spid="37"/>
                                        </p:tgtEl>
                                      </p:cBhvr>
                                    </p:animEffect>
                                  </p:childTnLst>
                                </p:cTn>
                              </p:par>
                              <p:par>
                                <p:cTn id="43" presetID="9" presetClass="emph" presetSubtype="0" nodeType="withEffect">
                                  <p:stCondLst>
                                    <p:cond delay="0"/>
                                  </p:stCondLst>
                                  <p:endCondLst>
                                    <p:cond evt="onNext" delay="0">
                                      <p:tgtEl>
                                        <p:sldTgt/>
                                      </p:tgtEl>
                                    </p:cond>
                                  </p:endCondLst>
                                  <p:childTnLst>
                                    <p:set>
                                      <p:cBhvr rctx="PPT">
                                        <p:cTn id="44" dur="indefinite"/>
                                        <p:tgtEl>
                                          <p:spTgt spid="28"/>
                                        </p:tgtEl>
                                        <p:attrNameLst>
                                          <p:attrName>style.opacity</p:attrName>
                                        </p:attrNameLst>
                                      </p:cBhvr>
                                      <p:to>
                                        <p:strVal val="0.25"/>
                                      </p:to>
                                    </p:set>
                                    <p:animEffect filter="image" prLst="opacity: 0.25">
                                      <p:cBhvr rctx="IE">
                                        <p:cTn id="45" dur="indefinite"/>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mph" presetSubtype="0" nodeType="clickEffect">
                                  <p:stCondLst>
                                    <p:cond delay="0"/>
                                  </p:stCondLst>
                                  <p:endCondLst>
                                    <p:cond evt="onNext" delay="0">
                                      <p:tgtEl>
                                        <p:sldTgt/>
                                      </p:tgtEl>
                                    </p:cond>
                                  </p:endCondLst>
                                  <p:childTnLst>
                                    <p:set>
                                      <p:cBhvr rctx="PPT">
                                        <p:cTn id="49" dur="indefinite"/>
                                        <p:tgtEl>
                                          <p:spTgt spid="34"/>
                                        </p:tgtEl>
                                        <p:attrNameLst>
                                          <p:attrName>style.opacity</p:attrName>
                                        </p:attrNameLst>
                                      </p:cBhvr>
                                      <p:to>
                                        <p:strVal val="0.25"/>
                                      </p:to>
                                    </p:set>
                                    <p:animEffect filter="image" prLst="opacity: 0.25">
                                      <p:cBhvr rctx="IE">
                                        <p:cTn id="50" dur="indefinite"/>
                                        <p:tgtEl>
                                          <p:spTgt spid="34"/>
                                        </p:tgtEl>
                                      </p:cBhvr>
                                    </p:animEffect>
                                  </p:childTnLst>
                                </p:cTn>
                              </p:par>
                              <p:par>
                                <p:cTn id="51" presetID="9" presetClass="emph" presetSubtype="0" nodeType="withEffect">
                                  <p:stCondLst>
                                    <p:cond delay="0"/>
                                  </p:stCondLst>
                                  <p:endCondLst>
                                    <p:cond evt="onNext" delay="0">
                                      <p:tgtEl>
                                        <p:sldTgt/>
                                      </p:tgtEl>
                                    </p:cond>
                                  </p:endCondLst>
                                  <p:childTnLst>
                                    <p:set>
                                      <p:cBhvr rctx="PPT">
                                        <p:cTn id="52" dur="indefinite"/>
                                        <p:tgtEl>
                                          <p:spTgt spid="37"/>
                                        </p:tgtEl>
                                        <p:attrNameLst>
                                          <p:attrName>style.opacity</p:attrName>
                                        </p:attrNameLst>
                                      </p:cBhvr>
                                      <p:to>
                                        <p:strVal val="0.25"/>
                                      </p:to>
                                    </p:set>
                                    <p:animEffect filter="image" prLst="opacity: 0.25">
                                      <p:cBhvr rctx="IE">
                                        <p:cTn id="53" dur="indefinite"/>
                                        <p:tgtEl>
                                          <p:spTgt spid="37"/>
                                        </p:tgtEl>
                                      </p:cBhvr>
                                    </p:animEffect>
                                  </p:childTnLst>
                                </p:cTn>
                              </p:par>
                              <p:par>
                                <p:cTn id="54" presetID="9" presetClass="emph" presetSubtype="0" nodeType="withEffect">
                                  <p:stCondLst>
                                    <p:cond delay="0"/>
                                  </p:stCondLst>
                                  <p:endCondLst>
                                    <p:cond evt="onNext" delay="0">
                                      <p:tgtEl>
                                        <p:sldTgt/>
                                      </p:tgtEl>
                                    </p:cond>
                                  </p:endCondLst>
                                  <p:childTnLst>
                                    <p:set>
                                      <p:cBhvr rctx="PPT">
                                        <p:cTn id="55" dur="indefinite"/>
                                        <p:tgtEl>
                                          <p:spTgt spid="14"/>
                                        </p:tgtEl>
                                        <p:attrNameLst>
                                          <p:attrName>style.opacity</p:attrName>
                                        </p:attrNameLst>
                                      </p:cBhvr>
                                      <p:to>
                                        <p:strVal val="0.25"/>
                                      </p:to>
                                    </p:set>
                                    <p:animEffect filter="image" prLst="opacity: 0.25">
                                      <p:cBhvr rctx="IE">
                                        <p:cTn id="56" dur="indefinite"/>
                                        <p:tgtEl>
                                          <p:spTgt spid="14"/>
                                        </p:tgtEl>
                                      </p:cBhvr>
                                    </p:animEffect>
                                  </p:childTnLst>
                                </p:cTn>
                              </p:par>
                              <p:par>
                                <p:cTn id="57" presetID="9" presetClass="emph" presetSubtype="0" nodeType="withEffect">
                                  <p:stCondLst>
                                    <p:cond delay="0"/>
                                  </p:stCondLst>
                                  <p:endCondLst>
                                    <p:cond evt="onNext" delay="0">
                                      <p:tgtEl>
                                        <p:sldTgt/>
                                      </p:tgtEl>
                                    </p:cond>
                                  </p:endCondLst>
                                  <p:childTnLst>
                                    <p:set>
                                      <p:cBhvr rctx="PPT">
                                        <p:cTn id="58" dur="indefinite"/>
                                        <p:tgtEl>
                                          <p:spTgt spid="8"/>
                                        </p:tgtEl>
                                        <p:attrNameLst>
                                          <p:attrName>style.opacity</p:attrName>
                                        </p:attrNameLst>
                                      </p:cBhvr>
                                      <p:to>
                                        <p:strVal val="0.25"/>
                                      </p:to>
                                    </p:set>
                                    <p:animEffect filter="image" prLst="opacity: 0.25">
                                      <p:cBhvr rctx="IE">
                                        <p:cTn id="59" dur="indefinite"/>
                                        <p:tgtEl>
                                          <p:spTgt spid="8"/>
                                        </p:tgtEl>
                                      </p:cBhvr>
                                    </p:animEffect>
                                  </p:childTnLst>
                                </p:cTn>
                              </p:par>
                              <p:par>
                                <p:cTn id="60" presetID="9" presetClass="emph" presetSubtype="0" nodeType="withEffect">
                                  <p:stCondLst>
                                    <p:cond delay="0"/>
                                  </p:stCondLst>
                                  <p:endCondLst>
                                    <p:cond evt="onNext" delay="0">
                                      <p:tgtEl>
                                        <p:sldTgt/>
                                      </p:tgtEl>
                                    </p:cond>
                                  </p:endCondLst>
                                  <p:childTnLst>
                                    <p:set>
                                      <p:cBhvr rctx="PPT">
                                        <p:cTn id="61" dur="indefinite"/>
                                        <p:tgtEl>
                                          <p:spTgt spid="25"/>
                                        </p:tgtEl>
                                        <p:attrNameLst>
                                          <p:attrName>style.opacity</p:attrName>
                                        </p:attrNameLst>
                                      </p:cBhvr>
                                      <p:to>
                                        <p:strVal val="0.25"/>
                                      </p:to>
                                    </p:set>
                                    <p:animEffect filter="image" prLst="opacity: 0.25">
                                      <p:cBhvr rctx="IE">
                                        <p:cTn id="62" dur="indefinite"/>
                                        <p:tgtEl>
                                          <p:spTgt spid="25"/>
                                        </p:tgtEl>
                                      </p:cBhvr>
                                    </p:animEffect>
                                  </p:childTnLst>
                                </p:cTn>
                              </p:par>
                              <p:par>
                                <p:cTn id="63" presetID="9" presetClass="emph" presetSubtype="0" nodeType="withEffect">
                                  <p:stCondLst>
                                    <p:cond delay="0"/>
                                  </p:stCondLst>
                                  <p:endCondLst>
                                    <p:cond evt="onNext" delay="0">
                                      <p:tgtEl>
                                        <p:sldTgt/>
                                      </p:tgtEl>
                                    </p:cond>
                                  </p:endCondLst>
                                  <p:childTnLst>
                                    <p:set>
                                      <p:cBhvr rctx="PPT">
                                        <p:cTn id="64" dur="indefinite"/>
                                        <p:tgtEl>
                                          <p:spTgt spid="28"/>
                                        </p:tgtEl>
                                        <p:attrNameLst>
                                          <p:attrName>style.opacity</p:attrName>
                                        </p:attrNameLst>
                                      </p:cBhvr>
                                      <p:to>
                                        <p:strVal val="0.25"/>
                                      </p:to>
                                    </p:set>
                                    <p:animEffect filter="image" prLst="opacity: 0.25">
                                      <p:cBhvr rctx="IE">
                                        <p:cTn id="65" dur="indefinite"/>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3D Repo</a:t>
            </a:r>
            <a:endParaRPr lang="en-GB" dirty="0"/>
          </a:p>
        </p:txBody>
      </p:sp>
      <p:sp>
        <p:nvSpPr>
          <p:cNvPr id="3" name="Content Placeholder 2"/>
          <p:cNvSpPr>
            <a:spLocks noGrp="1"/>
          </p:cNvSpPr>
          <p:nvPr>
            <p:ph idx="1"/>
          </p:nvPr>
        </p:nvSpPr>
        <p:spPr/>
        <p:txBody>
          <a:bodyPr/>
          <a:lstStyle/>
          <a:p>
            <a:r>
              <a:rPr lang="en-GB" dirty="0" smtClean="0"/>
              <a:t>Non-linear versioning framework</a:t>
            </a:r>
          </a:p>
          <a:p>
            <a:r>
              <a:rPr lang="en-GB" dirty="0" smtClean="0"/>
              <a:t>Interactive</a:t>
            </a:r>
            <a:r>
              <a:rPr lang="en-GB" i="1" dirty="0" smtClean="0"/>
              <a:t> 3D Diff </a:t>
            </a:r>
            <a:r>
              <a:rPr lang="en-GB" dirty="0" smtClean="0"/>
              <a:t>tool</a:t>
            </a:r>
          </a:p>
          <a:p>
            <a:r>
              <a:rPr lang="en-GB" dirty="0" smtClean="0"/>
              <a:t>Stored in a </a:t>
            </a:r>
            <a:r>
              <a:rPr lang="en-GB" dirty="0" err="1" smtClean="0"/>
              <a:t>NoSQL</a:t>
            </a:r>
            <a:r>
              <a:rPr lang="en-GB" dirty="0" smtClean="0"/>
              <a:t> database</a:t>
            </a:r>
          </a:p>
          <a:p>
            <a:pPr lvl="1"/>
            <a:r>
              <a:rPr lang="en-GB" dirty="0" smtClean="0"/>
              <a:t>Scene graph</a:t>
            </a:r>
          </a:p>
          <a:p>
            <a:pPr lvl="1"/>
            <a:r>
              <a:rPr lang="en-GB" dirty="0" smtClean="0"/>
              <a:t>Revision history</a:t>
            </a:r>
          </a:p>
          <a:p>
            <a:r>
              <a:rPr lang="en-GB" dirty="0" smtClean="0"/>
              <a:t>Each node carries</a:t>
            </a:r>
          </a:p>
          <a:p>
            <a:pPr lvl="1"/>
            <a:r>
              <a:rPr lang="en-GB" dirty="0" smtClean="0"/>
              <a:t>Unique identifier (UID)</a:t>
            </a:r>
          </a:p>
          <a:p>
            <a:pPr lvl="1"/>
            <a:r>
              <a:rPr lang="en-GB" dirty="0" smtClean="0"/>
              <a:t>Shared identifier (SID)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XML3DRepo REST API</a:t>
            </a:r>
            <a:endParaRPr lang="en-GB" dirty="0"/>
          </a:p>
        </p:txBody>
      </p:sp>
      <p:sp>
        <p:nvSpPr>
          <p:cNvPr id="3" name="Content Placeholder 2"/>
          <p:cNvSpPr>
            <a:spLocks noGrp="1"/>
          </p:cNvSpPr>
          <p:nvPr>
            <p:ph idx="1"/>
          </p:nvPr>
        </p:nvSpPr>
        <p:spPr/>
        <p:txBody>
          <a:bodyPr/>
          <a:lstStyle/>
          <a:p>
            <a:r>
              <a:rPr lang="en-GB" dirty="0">
                <a:cs typeface="Courier New" pitchFamily="49" charset="0"/>
              </a:rPr>
              <a:t>Decouples storage from data delivery</a:t>
            </a:r>
          </a:p>
          <a:p>
            <a:r>
              <a:rPr lang="en-GB" dirty="0" smtClean="0"/>
              <a:t>Characterized by two-way URI encoding</a:t>
            </a:r>
          </a:p>
          <a:p>
            <a:pPr marL="971550" lvl="1" indent="-514350">
              <a:buNone/>
            </a:pPr>
            <a:r>
              <a:rPr lang="en-GB" dirty="0" smtClean="0">
                <a:latin typeface="Courier New" pitchFamily="49" charset="0"/>
                <a:cs typeface="Courier New" pitchFamily="49" charset="0"/>
              </a:rPr>
              <a:t>/:id/:type</a:t>
            </a:r>
          </a:p>
          <a:p>
            <a:pPr marL="971550" lvl="1" indent="-514350">
              <a:buNone/>
            </a:pPr>
            <a:r>
              <a:rPr lang="en-GB" dirty="0" smtClean="0">
                <a:latin typeface="Courier New" pitchFamily="49" charset="0"/>
                <a:cs typeface="Courier New" pitchFamily="49" charset="0"/>
              </a:rPr>
              <a:t>/:type/:id</a:t>
            </a:r>
          </a:p>
          <a:p>
            <a:r>
              <a:rPr lang="en-GB" sz="2800" dirty="0" smtClean="0">
                <a:latin typeface="Courier New" pitchFamily="49" charset="0"/>
                <a:cs typeface="Courier New" pitchFamily="49" charset="0"/>
              </a:rPr>
              <a:t>id</a:t>
            </a:r>
            <a:r>
              <a:rPr lang="en-GB" dirty="0" smtClean="0">
                <a:latin typeface="+mj-lt"/>
                <a:cs typeface="Courier New" pitchFamily="49" charset="0"/>
              </a:rPr>
              <a:t> is the UID or SID depending on context</a:t>
            </a:r>
          </a:p>
          <a:p>
            <a:r>
              <a:rPr lang="en-GB" sz="2800" dirty="0" smtClean="0">
                <a:latin typeface="Courier New" pitchFamily="49" charset="0"/>
                <a:cs typeface="Courier New" pitchFamily="49" charset="0"/>
              </a:rPr>
              <a:t>type</a:t>
            </a:r>
            <a:r>
              <a:rPr lang="en-GB" dirty="0" smtClean="0">
                <a:latin typeface="+mj-lt"/>
                <a:cs typeface="Courier New" pitchFamily="49" charset="0"/>
              </a:rPr>
              <a:t> is any family of resources: </a:t>
            </a:r>
            <a:r>
              <a:rPr lang="en-GB" i="1" dirty="0" smtClean="0">
                <a:latin typeface="+mj-lt"/>
                <a:cs typeface="Courier New" pitchFamily="49" charset="0"/>
              </a:rPr>
              <a:t>‘meshes’, ‘textures’, ‘revisions’, …</a:t>
            </a:r>
          </a:p>
        </p:txBody>
      </p:sp>
    </p:spTree>
    <p:extLst>
      <p:ext uri="{BB962C8B-B14F-4D97-AF65-F5344CB8AC3E}">
        <p14:creationId xmlns:p14="http://schemas.microsoft.com/office/powerpoint/2010/main" val="2361534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cs typeface="Courier New" pitchFamily="49" charset="0"/>
              </a:rPr>
              <a:t>POST</a:t>
            </a:r>
            <a:endParaRPr lang="en-GB" dirty="0">
              <a:cs typeface="Courier New" pitchFamily="49" charset="0"/>
            </a:endParaRPr>
          </a:p>
        </p:txBody>
      </p:sp>
      <p:sp>
        <p:nvSpPr>
          <p:cNvPr id="3" name="Content Placeholder 2"/>
          <p:cNvSpPr>
            <a:spLocks noGrp="1"/>
          </p:cNvSpPr>
          <p:nvPr>
            <p:ph idx="1"/>
          </p:nvPr>
        </p:nvSpPr>
        <p:spPr>
          <a:xfrm>
            <a:off x="457200" y="1628800"/>
            <a:ext cx="8229600" cy="4497363"/>
          </a:xfrm>
        </p:spPr>
        <p:txBody>
          <a:bodyPr>
            <a:normAutofit/>
          </a:bodyPr>
          <a:lstStyle/>
          <a:p>
            <a:r>
              <a:rPr lang="en-GB" dirty="0" smtClean="0">
                <a:latin typeface="+mj-lt"/>
                <a:cs typeface="Courier New" pitchFamily="49" charset="0"/>
              </a:rPr>
              <a:t>Create new repositories</a:t>
            </a:r>
          </a:p>
          <a:p>
            <a:r>
              <a:rPr lang="en-GB" dirty="0" smtClean="0">
                <a:latin typeface="+mj-lt"/>
                <a:cs typeface="Courier New" pitchFamily="49" charset="0"/>
              </a:rPr>
              <a:t>Commit changes </a:t>
            </a:r>
          </a:p>
          <a:p>
            <a:r>
              <a:rPr lang="en-GB" dirty="0" smtClean="0">
                <a:latin typeface="+mj-lt"/>
                <a:cs typeface="Courier New" pitchFamily="49" charset="0"/>
              </a:rPr>
              <a:t>Create/merge branches</a:t>
            </a:r>
          </a:p>
          <a:p>
            <a:endParaRPr lang="en-GB" sz="2800" dirty="0" smtClean="0">
              <a:latin typeface="+mj-lt"/>
              <a:cs typeface="Courier New" pitchFamily="49" charset="0"/>
            </a:endParaRPr>
          </a:p>
          <a:p>
            <a:pPr>
              <a:buNone/>
            </a:pPr>
            <a:r>
              <a:rPr lang="en-GB" sz="2800" dirty="0" smtClean="0">
                <a:latin typeface="Courier New" pitchFamily="49" charset="0"/>
                <a:cs typeface="Courier New" pitchFamily="49" charset="0"/>
              </a:rPr>
              <a:t>/xml3drepo</a:t>
            </a:r>
          </a:p>
          <a:p>
            <a:pPr>
              <a:buNone/>
            </a:pPr>
            <a:r>
              <a:rPr lang="en-GB" sz="2800" dirty="0" smtClean="0">
                <a:latin typeface="Courier New" pitchFamily="49" charset="0"/>
                <a:cs typeface="Courier New" pitchFamily="49" charset="0"/>
              </a:rPr>
              <a:t>/xml3drepo/:name</a:t>
            </a:r>
          </a:p>
          <a:p>
            <a:pPr>
              <a:buNone/>
            </a:pPr>
            <a:r>
              <a:rPr lang="en-GB" sz="2800" dirty="0" smtClean="0">
                <a:latin typeface="Courier New" pitchFamily="49" charset="0"/>
                <a:cs typeface="Courier New" pitchFamily="49" charset="0"/>
              </a:rPr>
              <a:t>/xml3drepo/:name/:id</a:t>
            </a:r>
          </a:p>
        </p:txBody>
      </p:sp>
    </p:spTree>
    <p:extLst>
      <p:ext uri="{BB962C8B-B14F-4D97-AF65-F5344CB8AC3E}">
        <p14:creationId xmlns:p14="http://schemas.microsoft.com/office/powerpoint/2010/main" val="2756719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cs typeface="Courier New" pitchFamily="49" charset="0"/>
              </a:rPr>
              <a:t>GET</a:t>
            </a:r>
            <a:endParaRPr lang="en-GB" dirty="0">
              <a:cs typeface="Courier New" pitchFamily="49" charset="0"/>
            </a:endParaRPr>
          </a:p>
        </p:txBody>
      </p:sp>
      <p:sp>
        <p:nvSpPr>
          <p:cNvPr id="3" name="Content Placeholder 2"/>
          <p:cNvSpPr>
            <a:spLocks noGrp="1"/>
          </p:cNvSpPr>
          <p:nvPr>
            <p:ph idx="1"/>
          </p:nvPr>
        </p:nvSpPr>
        <p:spPr>
          <a:xfrm>
            <a:off x="457200" y="1623060"/>
            <a:ext cx="8229600" cy="5046300"/>
          </a:xfrm>
        </p:spPr>
        <p:txBody>
          <a:bodyPr>
            <a:normAutofit/>
          </a:bodyPr>
          <a:lstStyle/>
          <a:p>
            <a:r>
              <a:rPr lang="en-GB" dirty="0" smtClean="0">
                <a:latin typeface="+mj-lt"/>
                <a:cs typeface="Courier New" pitchFamily="49" charset="0"/>
              </a:rPr>
              <a:t>Retrieve </a:t>
            </a:r>
          </a:p>
          <a:p>
            <a:pPr lvl="1"/>
            <a:r>
              <a:rPr lang="en-GB" dirty="0" smtClean="0">
                <a:latin typeface="+mj-lt"/>
                <a:cs typeface="Courier New" pitchFamily="49" charset="0"/>
              </a:rPr>
              <a:t>Collections</a:t>
            </a:r>
          </a:p>
          <a:p>
            <a:pPr lvl="1"/>
            <a:r>
              <a:rPr lang="en-GB" dirty="0" smtClean="0">
                <a:latin typeface="+mj-lt"/>
                <a:cs typeface="Courier New" pitchFamily="49" charset="0"/>
              </a:rPr>
              <a:t>Resources</a:t>
            </a:r>
          </a:p>
          <a:p>
            <a:pPr lvl="1"/>
            <a:r>
              <a:rPr lang="en-GB" dirty="0" smtClean="0">
                <a:latin typeface="+mj-lt"/>
                <a:cs typeface="Courier New" pitchFamily="49" charset="0"/>
              </a:rPr>
              <a:t>Single resources</a:t>
            </a:r>
          </a:p>
          <a:p>
            <a:pPr lvl="1"/>
            <a:r>
              <a:rPr lang="en-GB" dirty="0" smtClean="0">
                <a:latin typeface="+mj-lt"/>
                <a:cs typeface="Courier New" pitchFamily="49" charset="0"/>
              </a:rPr>
              <a:t>Individual attributes</a:t>
            </a:r>
          </a:p>
          <a:p>
            <a:pPr lvl="1"/>
            <a:endParaRPr lang="en-GB" sz="2800" dirty="0" smtClean="0">
              <a:latin typeface="+mj-lt"/>
              <a:cs typeface="Courier New" pitchFamily="49" charset="0"/>
            </a:endParaRPr>
          </a:p>
          <a:p>
            <a:pPr>
              <a:buNone/>
            </a:pPr>
            <a:r>
              <a:rPr lang="en-GB" sz="2800" dirty="0" smtClean="0">
                <a:latin typeface="Courier New" pitchFamily="49" charset="0"/>
                <a:cs typeface="Courier New" pitchFamily="49" charset="0"/>
              </a:rPr>
              <a:t>/xml3drepo/:name/:id/:type</a:t>
            </a:r>
          </a:p>
          <a:p>
            <a:pPr>
              <a:buNone/>
            </a:pPr>
            <a:r>
              <a:rPr lang="en-GB" sz="2800" dirty="0" smtClean="0">
                <a:latin typeface="Courier New" pitchFamily="49" charset="0"/>
                <a:cs typeface="Courier New" pitchFamily="49" charset="0"/>
              </a:rPr>
              <a:t>/xml3drepo/:name/:type/:id </a:t>
            </a:r>
          </a:p>
          <a:p>
            <a:pPr>
              <a:buNone/>
            </a:pPr>
            <a:r>
              <a:rPr lang="en-GB" sz="2800" dirty="0" smtClean="0">
                <a:latin typeface="Courier New" pitchFamily="49" charset="0"/>
                <a:cs typeface="Courier New" pitchFamily="49" charset="0"/>
              </a:rPr>
              <a:t>/xml3drepo/:name/:type/:id/:attribute</a:t>
            </a:r>
          </a:p>
        </p:txBody>
      </p:sp>
    </p:spTree>
    <p:extLst>
      <p:ext uri="{BB962C8B-B14F-4D97-AF65-F5344CB8AC3E}">
        <p14:creationId xmlns:p14="http://schemas.microsoft.com/office/powerpoint/2010/main" val="2756719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cs typeface="Courier New" pitchFamily="49" charset="0"/>
              </a:rPr>
              <a:t>HEAD</a:t>
            </a:r>
            <a:endParaRPr lang="en-GB" dirty="0">
              <a:cs typeface="Courier New" pitchFamily="49" charset="0"/>
            </a:endParaRPr>
          </a:p>
        </p:txBody>
      </p:sp>
      <p:sp>
        <p:nvSpPr>
          <p:cNvPr id="3" name="Content Placeholder 2"/>
          <p:cNvSpPr>
            <a:spLocks noGrp="1"/>
          </p:cNvSpPr>
          <p:nvPr>
            <p:ph idx="1"/>
          </p:nvPr>
        </p:nvSpPr>
        <p:spPr/>
        <p:txBody>
          <a:bodyPr/>
          <a:lstStyle/>
          <a:p>
            <a:r>
              <a:rPr lang="en-GB" dirty="0" smtClean="0">
                <a:latin typeface="+mj-lt"/>
                <a:cs typeface="Courier New" pitchFamily="49" charset="0"/>
              </a:rPr>
              <a:t>Same as GET</a:t>
            </a:r>
          </a:p>
          <a:p>
            <a:r>
              <a:rPr lang="en-GB" dirty="0" smtClean="0">
                <a:latin typeface="+mj-lt"/>
                <a:cs typeface="Courier New" pitchFamily="49" charset="0"/>
              </a:rPr>
              <a:t>Without body of the resource</a:t>
            </a:r>
          </a:p>
          <a:p>
            <a:r>
              <a:rPr lang="en-GB" dirty="0" smtClean="0">
                <a:latin typeface="+mj-lt"/>
                <a:cs typeface="Courier New" pitchFamily="49" charset="0"/>
              </a:rPr>
              <a:t>For accessing DAG structure</a:t>
            </a:r>
          </a:p>
          <a:p>
            <a:pPr lvl="1"/>
            <a:r>
              <a:rPr lang="en-GB" dirty="0" smtClean="0">
                <a:latin typeface="+mj-lt"/>
                <a:cs typeface="Courier New" pitchFamily="49" charset="0"/>
              </a:rPr>
              <a:t>Scene graph</a:t>
            </a:r>
          </a:p>
          <a:p>
            <a:pPr lvl="1"/>
            <a:r>
              <a:rPr lang="en-GB" dirty="0" smtClean="0">
                <a:latin typeface="+mj-lt"/>
                <a:cs typeface="Courier New" pitchFamily="49" charset="0"/>
              </a:rPr>
              <a:t>Revision history</a:t>
            </a:r>
          </a:p>
        </p:txBody>
      </p:sp>
    </p:spTree>
    <p:extLst>
      <p:ext uri="{BB962C8B-B14F-4D97-AF65-F5344CB8AC3E}">
        <p14:creationId xmlns:p14="http://schemas.microsoft.com/office/powerpoint/2010/main" val="2756719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cs typeface="Courier New" pitchFamily="49" charset="0"/>
              </a:rPr>
              <a:t>PUT</a:t>
            </a:r>
            <a:endParaRPr lang="en-GB" dirty="0">
              <a:cs typeface="Courier New" pitchFamily="49" charset="0"/>
            </a:endParaRPr>
          </a:p>
        </p:txBody>
      </p:sp>
      <p:sp>
        <p:nvSpPr>
          <p:cNvPr id="3" name="Content Placeholder 2"/>
          <p:cNvSpPr>
            <a:spLocks noGrp="1"/>
          </p:cNvSpPr>
          <p:nvPr>
            <p:ph idx="1"/>
          </p:nvPr>
        </p:nvSpPr>
        <p:spPr/>
        <p:txBody>
          <a:bodyPr/>
          <a:lstStyle/>
          <a:p>
            <a:r>
              <a:rPr lang="en-GB" dirty="0" smtClean="0">
                <a:latin typeface="+mj-lt"/>
                <a:cs typeface="Courier New" pitchFamily="49" charset="0"/>
              </a:rPr>
              <a:t>Idempotent</a:t>
            </a:r>
          </a:p>
          <a:p>
            <a:r>
              <a:rPr lang="en-GB" dirty="0" smtClean="0">
                <a:cs typeface="Courier New" pitchFamily="49" charset="0"/>
              </a:rPr>
              <a:t>Updating in place not suitable for versioning</a:t>
            </a:r>
          </a:p>
          <a:p>
            <a:r>
              <a:rPr lang="en-GB" dirty="0" smtClean="0">
                <a:latin typeface="+mj-lt"/>
                <a:cs typeface="Courier New" pitchFamily="49" charset="0"/>
              </a:rPr>
              <a:t>Can request changes in the state (e.g. locking)</a:t>
            </a:r>
          </a:p>
          <a:p>
            <a:r>
              <a:rPr lang="en-GB" dirty="0" smtClean="0">
                <a:latin typeface="+mj-lt"/>
                <a:cs typeface="Courier New" pitchFamily="49" charset="0"/>
              </a:rPr>
              <a:t>Not supported in most existing APIs</a:t>
            </a:r>
          </a:p>
          <a:p>
            <a:pPr>
              <a:buNone/>
            </a:pPr>
            <a:endParaRPr lang="en-GB" sz="2800" dirty="0" smtClean="0">
              <a:latin typeface="Courier New" pitchFamily="49" charset="0"/>
              <a:cs typeface="Courier New" pitchFamily="49" charset="0"/>
            </a:endParaRPr>
          </a:p>
          <a:p>
            <a:pPr>
              <a:buNone/>
            </a:pPr>
            <a:r>
              <a:rPr lang="en-GB" sz="2800" dirty="0" smtClean="0">
                <a:latin typeface="Courier New" pitchFamily="49" charset="0"/>
                <a:cs typeface="Courier New" pitchFamily="49" charset="0"/>
              </a:rPr>
              <a:t>/xml3drepo/:name/:id/:type</a:t>
            </a:r>
          </a:p>
          <a:p>
            <a:pPr>
              <a:buNone/>
            </a:pPr>
            <a:r>
              <a:rPr lang="en-GB" sz="2800" dirty="0" smtClean="0">
                <a:latin typeface="Courier New" pitchFamily="49" charset="0"/>
                <a:cs typeface="Courier New" pitchFamily="49" charset="0"/>
              </a:rPr>
              <a:t>/xml3drepo/:name/:type/:id</a:t>
            </a:r>
          </a:p>
          <a:p>
            <a:endParaRPr lang="en-GB" dirty="0" smtClean="0">
              <a:latin typeface="+mj-lt"/>
              <a:cs typeface="Courier New" pitchFamily="49" charset="0"/>
            </a:endParaRPr>
          </a:p>
          <a:p>
            <a:pPr>
              <a:buNone/>
            </a:pPr>
            <a:endParaRPr lang="en-GB" sz="2800" dirty="0" smtClean="0">
              <a:latin typeface="Courier New" pitchFamily="49" charset="0"/>
              <a:cs typeface="Courier New" pitchFamily="49" charset="0"/>
            </a:endParaRPr>
          </a:p>
          <a:p>
            <a:endParaRPr lang="en-GB" dirty="0" smtClean="0">
              <a:latin typeface="+mj-lt"/>
              <a:cs typeface="Courier New" pitchFamily="49" charset="0"/>
            </a:endParaRPr>
          </a:p>
          <a:p>
            <a:endParaRPr lang="en-GB" dirty="0" smtClean="0">
              <a:latin typeface="+mj-lt"/>
              <a:cs typeface="Courier New" pitchFamily="49" charset="0"/>
            </a:endParaRPr>
          </a:p>
        </p:txBody>
      </p:sp>
    </p:spTree>
    <p:extLst>
      <p:ext uri="{BB962C8B-B14F-4D97-AF65-F5344CB8AC3E}">
        <p14:creationId xmlns:p14="http://schemas.microsoft.com/office/powerpoint/2010/main" val="2756719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cs typeface="Courier New" pitchFamily="49" charset="0"/>
              </a:rPr>
              <a:t>DELETE</a:t>
            </a:r>
            <a:endParaRPr lang="en-GB" dirty="0">
              <a:cs typeface="Courier New" pitchFamily="49" charset="0"/>
            </a:endParaRPr>
          </a:p>
        </p:txBody>
      </p:sp>
      <p:sp>
        <p:nvSpPr>
          <p:cNvPr id="3" name="Content Placeholder 2"/>
          <p:cNvSpPr>
            <a:spLocks noGrp="1"/>
          </p:cNvSpPr>
          <p:nvPr>
            <p:ph idx="1"/>
          </p:nvPr>
        </p:nvSpPr>
        <p:spPr/>
        <p:txBody>
          <a:bodyPr/>
          <a:lstStyle/>
          <a:p>
            <a:r>
              <a:rPr lang="en-GB" dirty="0" smtClean="0">
                <a:latin typeface="+mj-lt"/>
                <a:cs typeface="Courier New" pitchFamily="49" charset="0"/>
              </a:rPr>
              <a:t>Missing in some web browsers</a:t>
            </a:r>
          </a:p>
          <a:p>
            <a:r>
              <a:rPr lang="en-GB" dirty="0" smtClean="0">
                <a:latin typeface="+mj-lt"/>
                <a:cs typeface="Courier New" pitchFamily="49" charset="0"/>
              </a:rPr>
              <a:t>Versioning does not actually delete nodes</a:t>
            </a:r>
          </a:p>
          <a:p>
            <a:r>
              <a:rPr lang="en-GB" dirty="0" smtClean="0">
                <a:latin typeface="+mj-lt"/>
                <a:cs typeface="Courier New" pitchFamily="49" charset="0"/>
              </a:rPr>
              <a:t>Preferred to commit deletes as one revision</a:t>
            </a:r>
          </a:p>
          <a:p>
            <a:pPr>
              <a:buNone/>
            </a:pPr>
            <a:endParaRPr lang="en-GB" sz="2800" dirty="0" smtClean="0">
              <a:latin typeface="Courier New" pitchFamily="49" charset="0"/>
              <a:cs typeface="Courier New" pitchFamily="49" charset="0"/>
            </a:endParaRPr>
          </a:p>
          <a:p>
            <a:pPr>
              <a:buNone/>
            </a:pPr>
            <a:r>
              <a:rPr lang="en-GB" sz="2800" dirty="0" smtClean="0">
                <a:latin typeface="Courier New" pitchFamily="49" charset="0"/>
                <a:cs typeface="Courier New" pitchFamily="49" charset="0"/>
              </a:rPr>
              <a:t>/xml3drepo/:name</a:t>
            </a:r>
          </a:p>
          <a:p>
            <a:pPr>
              <a:buNone/>
            </a:pPr>
            <a:r>
              <a:rPr lang="en-GB" sz="2800" dirty="0" smtClean="0">
                <a:latin typeface="Courier New" pitchFamily="49" charset="0"/>
                <a:cs typeface="Courier New" pitchFamily="49" charset="0"/>
              </a:rPr>
              <a:t>/xml3drepo/:name/:id/:type</a:t>
            </a:r>
          </a:p>
          <a:p>
            <a:pPr>
              <a:buNone/>
            </a:pPr>
            <a:r>
              <a:rPr lang="en-GB" sz="2800" dirty="0" smtClean="0">
                <a:latin typeface="Courier New" pitchFamily="49" charset="0"/>
                <a:cs typeface="Courier New" pitchFamily="49" charset="0"/>
              </a:rPr>
              <a:t>/xml3drepo/:name/:type/:id</a:t>
            </a:r>
          </a:p>
          <a:p>
            <a:endParaRPr lang="en-GB" dirty="0" smtClean="0">
              <a:latin typeface="+mj-lt"/>
              <a:cs typeface="Courier New" pitchFamily="49" charset="0"/>
            </a:endParaRPr>
          </a:p>
          <a:p>
            <a:pPr>
              <a:buNone/>
            </a:pPr>
            <a:endParaRPr lang="en-GB" sz="2800" dirty="0" smtClean="0">
              <a:latin typeface="Courier New" pitchFamily="49" charset="0"/>
              <a:cs typeface="Courier New" pitchFamily="49" charset="0"/>
            </a:endParaRPr>
          </a:p>
          <a:p>
            <a:endParaRPr lang="en-GB" dirty="0" smtClean="0">
              <a:latin typeface="+mj-lt"/>
              <a:cs typeface="Courier New" pitchFamily="49" charset="0"/>
            </a:endParaRPr>
          </a:p>
          <a:p>
            <a:endParaRPr lang="en-GB" dirty="0" smtClean="0">
              <a:latin typeface="+mj-lt"/>
              <a:cs typeface="Courier New" pitchFamily="49" charset="0"/>
            </a:endParaRPr>
          </a:p>
        </p:txBody>
      </p:sp>
    </p:spTree>
    <p:extLst>
      <p:ext uri="{BB962C8B-B14F-4D97-AF65-F5344CB8AC3E}">
        <p14:creationId xmlns:p14="http://schemas.microsoft.com/office/powerpoint/2010/main" val="2756719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31311987"/>
              </p:ext>
            </p:extLst>
          </p:nvPr>
        </p:nvGraphicFramePr>
        <p:xfrm>
          <a:off x="118170" y="360040"/>
          <a:ext cx="8892480" cy="717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GB" dirty="0" smtClean="0">
                <a:cs typeface="Courier New" pitchFamily="49" charset="0"/>
              </a:rPr>
              <a:t>3D Web Formats Taxonomy</a:t>
            </a:r>
            <a:endParaRPr lang="en-GB" dirty="0">
              <a:cs typeface="Courier New" pitchFamily="49" charset="0"/>
            </a:endParaRPr>
          </a:p>
        </p:txBody>
      </p:sp>
    </p:spTree>
    <p:extLst>
      <p:ext uri="{BB962C8B-B14F-4D97-AF65-F5344CB8AC3E}">
        <p14:creationId xmlns:p14="http://schemas.microsoft.com/office/powerpoint/2010/main" val="2756719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graphicFrame>
        <p:nvGraphicFramePr>
          <p:cNvPr id="5" name="Diagram 4"/>
          <p:cNvGraphicFramePr/>
          <p:nvPr>
            <p:extLst>
              <p:ext uri="{D42A27DB-BD31-4B8C-83A1-F6EECF244321}">
                <p14:modId xmlns:p14="http://schemas.microsoft.com/office/powerpoint/2010/main" val="1067744193"/>
              </p:ext>
            </p:extLst>
          </p:nvPr>
        </p:nvGraphicFramePr>
        <p:xfrm>
          <a:off x="144016" y="1196752"/>
          <a:ext cx="8820472" cy="5445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31311987"/>
              </p:ext>
            </p:extLst>
          </p:nvPr>
        </p:nvGraphicFramePr>
        <p:xfrm>
          <a:off x="118170" y="360040"/>
          <a:ext cx="8892480" cy="717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GB" dirty="0" smtClean="0">
                <a:cs typeface="Courier New" pitchFamily="49" charset="0"/>
              </a:rPr>
              <a:t>3D Web Formats Taxonomy</a:t>
            </a:r>
            <a:endParaRPr lang="en-GB" dirty="0">
              <a:cs typeface="Courier New" pitchFamily="49" charset="0"/>
            </a:endParaRPr>
          </a:p>
        </p:txBody>
      </p:sp>
      <p:graphicFrame>
        <p:nvGraphicFramePr>
          <p:cNvPr id="5" name="Diagram 4"/>
          <p:cNvGraphicFramePr/>
          <p:nvPr>
            <p:extLst>
              <p:ext uri="{D42A27DB-BD31-4B8C-83A1-F6EECF244321}">
                <p14:modId xmlns:p14="http://schemas.microsoft.com/office/powerpoint/2010/main" val="676125651"/>
              </p:ext>
            </p:extLst>
          </p:nvPr>
        </p:nvGraphicFramePr>
        <p:xfrm>
          <a:off x="1547664" y="2924944"/>
          <a:ext cx="6552728" cy="46085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567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
                                            <p:graphicEl>
                                              <a:dgm id="{BEF849A5-5075-48F9-8DB2-EB66487120BD}"/>
                                            </p:graphicEl>
                                          </p:spTgt>
                                        </p:tgtEl>
                                        <p:attrNameLst>
                                          <p:attrName>style.opacity</p:attrName>
                                        </p:attrNameLst>
                                      </p:cBhvr>
                                      <p:to>
                                        <p:strVal val="0.25"/>
                                      </p:to>
                                    </p:set>
                                    <p:animEffect filter="image" prLst="opacity: 0.25">
                                      <p:cBhvr rctx="IE">
                                        <p:cTn id="7" dur="indefinite"/>
                                        <p:tgtEl>
                                          <p:spTgt spid="4">
                                            <p:graphicEl>
                                              <a:dgm id="{BEF849A5-5075-48F9-8DB2-EB66487120BD}"/>
                                            </p:graphicEl>
                                          </p:spTgt>
                                        </p:tgtEl>
                                      </p:cBhvr>
                                    </p:animEffect>
                                  </p:childTnLst>
                                </p:cTn>
                              </p:par>
                              <p:par>
                                <p:cTn id="8" presetID="9" presetClass="emph" presetSubtype="0" grpId="0" nodeType="withEffect">
                                  <p:stCondLst>
                                    <p:cond delay="0"/>
                                  </p:stCondLst>
                                  <p:childTnLst>
                                    <p:set>
                                      <p:cBhvr rctx="PPT">
                                        <p:cTn id="9" dur="indefinite"/>
                                        <p:tgtEl>
                                          <p:spTgt spid="4">
                                            <p:graphicEl>
                                              <a:dgm id="{6AF93387-D39A-45BE-9E87-775C27F71220}"/>
                                            </p:graphicEl>
                                          </p:spTgt>
                                        </p:tgtEl>
                                        <p:attrNameLst>
                                          <p:attrName>style.opacity</p:attrName>
                                        </p:attrNameLst>
                                      </p:cBhvr>
                                      <p:to>
                                        <p:strVal val="0.25"/>
                                      </p:to>
                                    </p:set>
                                    <p:animEffect filter="image" prLst="opacity: 0.25">
                                      <p:cBhvr rctx="IE">
                                        <p:cTn id="10" dur="indefinite"/>
                                        <p:tgtEl>
                                          <p:spTgt spid="4">
                                            <p:graphicEl>
                                              <a:dgm id="{6AF93387-D39A-45BE-9E87-775C27F71220}"/>
                                            </p:graphicEl>
                                          </p:spTgt>
                                        </p:tgtEl>
                                      </p:cBhvr>
                                    </p:animEffect>
                                  </p:childTnLst>
                                </p:cTn>
                              </p:par>
                              <p:par>
                                <p:cTn id="11" presetID="9" presetClass="emph" presetSubtype="0" grpId="0" nodeType="withEffect">
                                  <p:stCondLst>
                                    <p:cond delay="0"/>
                                  </p:stCondLst>
                                  <p:childTnLst>
                                    <p:set>
                                      <p:cBhvr rctx="PPT">
                                        <p:cTn id="12" dur="indefinite"/>
                                        <p:tgtEl>
                                          <p:spTgt spid="4">
                                            <p:graphicEl>
                                              <a:dgm id="{C02F3054-9888-4168-A9BF-C9D37DE11C8E}"/>
                                            </p:graphicEl>
                                          </p:spTgt>
                                        </p:tgtEl>
                                        <p:attrNameLst>
                                          <p:attrName>style.opacity</p:attrName>
                                        </p:attrNameLst>
                                      </p:cBhvr>
                                      <p:to>
                                        <p:strVal val="0.25"/>
                                      </p:to>
                                    </p:set>
                                    <p:animEffect filter="image" prLst="opacity: 0.25">
                                      <p:cBhvr rctx="IE">
                                        <p:cTn id="13" dur="indefinite"/>
                                        <p:tgtEl>
                                          <p:spTgt spid="4">
                                            <p:graphicEl>
                                              <a:dgm id="{C02F3054-9888-4168-A9BF-C9D37DE11C8E}"/>
                                            </p:graphicEl>
                                          </p:spTgt>
                                        </p:tgtEl>
                                      </p:cBhvr>
                                    </p:animEffect>
                                  </p:childTnLst>
                                </p:cTn>
                              </p:par>
                              <p:par>
                                <p:cTn id="14" presetID="9" presetClass="emph" presetSubtype="0" grpId="0" nodeType="withEffect">
                                  <p:stCondLst>
                                    <p:cond delay="0"/>
                                  </p:stCondLst>
                                  <p:childTnLst>
                                    <p:set>
                                      <p:cBhvr rctx="PPT">
                                        <p:cTn id="15" dur="indefinite"/>
                                        <p:tgtEl>
                                          <p:spTgt spid="4">
                                            <p:graphicEl>
                                              <a:dgm id="{7806DB7D-22E6-4528-AD7A-55F96A2ECB85}"/>
                                            </p:graphicEl>
                                          </p:spTgt>
                                        </p:tgtEl>
                                        <p:attrNameLst>
                                          <p:attrName>style.opacity</p:attrName>
                                        </p:attrNameLst>
                                      </p:cBhvr>
                                      <p:to>
                                        <p:strVal val="0.25"/>
                                      </p:to>
                                    </p:set>
                                    <p:animEffect filter="image" prLst="opacity: 0.25">
                                      <p:cBhvr rctx="IE">
                                        <p:cTn id="16" dur="indefinite"/>
                                        <p:tgtEl>
                                          <p:spTgt spid="4">
                                            <p:graphicEl>
                                              <a:dgm id="{7806DB7D-22E6-4528-AD7A-55F96A2ECB85}"/>
                                            </p:graphicEl>
                                          </p:spTgt>
                                        </p:tgtEl>
                                      </p:cBhvr>
                                    </p:animEffect>
                                  </p:childTnLst>
                                </p:cTn>
                              </p:par>
                              <p:par>
                                <p:cTn id="17" presetID="9" presetClass="emph" presetSubtype="0" grpId="0" nodeType="withEffect">
                                  <p:stCondLst>
                                    <p:cond delay="0"/>
                                  </p:stCondLst>
                                  <p:childTnLst>
                                    <p:set>
                                      <p:cBhvr rctx="PPT">
                                        <p:cTn id="18" dur="indefinite"/>
                                        <p:tgtEl>
                                          <p:spTgt spid="4">
                                            <p:graphicEl>
                                              <a:dgm id="{000EAEFD-A83B-40C5-BE8A-6A11BAEBF9AF}"/>
                                            </p:graphicEl>
                                          </p:spTgt>
                                        </p:tgtEl>
                                        <p:attrNameLst>
                                          <p:attrName>style.opacity</p:attrName>
                                        </p:attrNameLst>
                                      </p:cBhvr>
                                      <p:to>
                                        <p:strVal val="0.25"/>
                                      </p:to>
                                    </p:set>
                                    <p:animEffect filter="image" prLst="opacity: 0.25">
                                      <p:cBhvr rctx="IE">
                                        <p:cTn id="19" dur="indefinite"/>
                                        <p:tgtEl>
                                          <p:spTgt spid="4">
                                            <p:graphicEl>
                                              <a:dgm id="{000EAEFD-A83B-40C5-BE8A-6A11BAEBF9AF}"/>
                                            </p:graphicEl>
                                          </p:spTgt>
                                        </p:tgtEl>
                                      </p:cBhvr>
                                    </p:animEffect>
                                  </p:childTnLst>
                                </p:cTn>
                              </p:par>
                              <p:par>
                                <p:cTn id="20" presetID="9" presetClass="emph" presetSubtype="0" grpId="0" nodeType="withEffect">
                                  <p:stCondLst>
                                    <p:cond delay="0"/>
                                  </p:stCondLst>
                                  <p:childTnLst>
                                    <p:set>
                                      <p:cBhvr rctx="PPT">
                                        <p:cTn id="21" dur="indefinite"/>
                                        <p:tgtEl>
                                          <p:spTgt spid="4">
                                            <p:graphicEl>
                                              <a:dgm id="{B95F7EB1-B8D8-412F-821B-87F1302855BC}"/>
                                            </p:graphicEl>
                                          </p:spTgt>
                                        </p:tgtEl>
                                        <p:attrNameLst>
                                          <p:attrName>style.opacity</p:attrName>
                                        </p:attrNameLst>
                                      </p:cBhvr>
                                      <p:to>
                                        <p:strVal val="0.25"/>
                                      </p:to>
                                    </p:set>
                                    <p:animEffect filter="image" prLst="opacity: 0.25">
                                      <p:cBhvr rctx="IE">
                                        <p:cTn id="22" dur="indefinite"/>
                                        <p:tgtEl>
                                          <p:spTgt spid="4">
                                            <p:graphicEl>
                                              <a:dgm id="{B95F7EB1-B8D8-412F-821B-87F1302855BC}"/>
                                            </p:graphicEl>
                                          </p:spTgt>
                                        </p:tgtEl>
                                      </p:cBhvr>
                                    </p:animEffect>
                                  </p:childTnLst>
                                </p:cTn>
                              </p:par>
                              <p:par>
                                <p:cTn id="23" presetID="9" presetClass="emph" presetSubtype="0" grpId="0" nodeType="withEffect">
                                  <p:stCondLst>
                                    <p:cond delay="0"/>
                                  </p:stCondLst>
                                  <p:childTnLst>
                                    <p:set>
                                      <p:cBhvr rctx="PPT">
                                        <p:cTn id="24" dur="indefinite"/>
                                        <p:tgtEl>
                                          <p:spTgt spid="4">
                                            <p:graphicEl>
                                              <a:dgm id="{9439675E-FD28-4F9C-B9A0-06C905D52096}"/>
                                            </p:graphicEl>
                                          </p:spTgt>
                                        </p:tgtEl>
                                        <p:attrNameLst>
                                          <p:attrName>style.opacity</p:attrName>
                                        </p:attrNameLst>
                                      </p:cBhvr>
                                      <p:to>
                                        <p:strVal val="0.25"/>
                                      </p:to>
                                    </p:set>
                                    <p:animEffect filter="image" prLst="opacity: 0.25">
                                      <p:cBhvr rctx="IE">
                                        <p:cTn id="25" dur="indefinite"/>
                                        <p:tgtEl>
                                          <p:spTgt spid="4">
                                            <p:graphicEl>
                                              <a:dgm id="{9439675E-FD28-4F9C-B9A0-06C905D52096}"/>
                                            </p:graphicEl>
                                          </p:spTgt>
                                        </p:tgtEl>
                                      </p:cBhvr>
                                    </p:animEffect>
                                  </p:childTnLst>
                                </p:cTn>
                              </p:par>
                              <p:par>
                                <p:cTn id="26" presetID="9" presetClass="emph" presetSubtype="0" grpId="0" nodeType="withEffect">
                                  <p:stCondLst>
                                    <p:cond delay="0"/>
                                  </p:stCondLst>
                                  <p:childTnLst>
                                    <p:set>
                                      <p:cBhvr rctx="PPT">
                                        <p:cTn id="27" dur="indefinite"/>
                                        <p:tgtEl>
                                          <p:spTgt spid="4">
                                            <p:graphicEl>
                                              <a:dgm id="{884B3303-4EB4-4A82-803E-05C68FF972C3}"/>
                                            </p:graphicEl>
                                          </p:spTgt>
                                        </p:tgtEl>
                                        <p:attrNameLst>
                                          <p:attrName>style.opacity</p:attrName>
                                        </p:attrNameLst>
                                      </p:cBhvr>
                                      <p:to>
                                        <p:strVal val="0.25"/>
                                      </p:to>
                                    </p:set>
                                    <p:animEffect filter="image" prLst="opacity: 0.25">
                                      <p:cBhvr rctx="IE">
                                        <p:cTn id="28" dur="indefinite"/>
                                        <p:tgtEl>
                                          <p:spTgt spid="4">
                                            <p:graphicEl>
                                              <a:dgm id="{884B3303-4EB4-4A82-803E-05C68FF972C3}"/>
                                            </p:graphicEl>
                                          </p:spTgt>
                                        </p:tgtEl>
                                      </p:cBhvr>
                                    </p:animEffect>
                                  </p:childTnLst>
                                </p:cTn>
                              </p:par>
                              <p:par>
                                <p:cTn id="29" presetID="9" presetClass="emph" presetSubtype="0" grpId="0" nodeType="withEffect">
                                  <p:stCondLst>
                                    <p:cond delay="0"/>
                                  </p:stCondLst>
                                  <p:childTnLst>
                                    <p:set>
                                      <p:cBhvr rctx="PPT">
                                        <p:cTn id="30" dur="indefinite"/>
                                        <p:tgtEl>
                                          <p:spTgt spid="4">
                                            <p:graphicEl>
                                              <a:dgm id="{12EE5C1C-B271-4913-BEA0-B19D70A624FA}"/>
                                            </p:graphicEl>
                                          </p:spTgt>
                                        </p:tgtEl>
                                        <p:attrNameLst>
                                          <p:attrName>style.opacity</p:attrName>
                                        </p:attrNameLst>
                                      </p:cBhvr>
                                      <p:to>
                                        <p:strVal val="0.25"/>
                                      </p:to>
                                    </p:set>
                                    <p:animEffect filter="image" prLst="opacity: 0.25">
                                      <p:cBhvr rctx="IE">
                                        <p:cTn id="31" dur="indefinite"/>
                                        <p:tgtEl>
                                          <p:spTgt spid="4">
                                            <p:graphicEl>
                                              <a:dgm id="{12EE5C1C-B271-4913-BEA0-B19D70A624FA}"/>
                                            </p:graphicEl>
                                          </p:spTgt>
                                        </p:tgtEl>
                                      </p:cBhvr>
                                    </p:animEffect>
                                  </p:childTnLst>
                                </p:cTn>
                              </p:par>
                              <p:par>
                                <p:cTn id="32" presetID="9" presetClass="emph" presetSubtype="0" grpId="0" nodeType="withEffect">
                                  <p:stCondLst>
                                    <p:cond delay="0"/>
                                  </p:stCondLst>
                                  <p:childTnLst>
                                    <p:set>
                                      <p:cBhvr rctx="PPT">
                                        <p:cTn id="33" dur="indefinite"/>
                                        <p:tgtEl>
                                          <p:spTgt spid="4">
                                            <p:graphicEl>
                                              <a:dgm id="{EB01C773-309F-491D-872A-24AC838F53C8}"/>
                                            </p:graphicEl>
                                          </p:spTgt>
                                        </p:tgtEl>
                                        <p:attrNameLst>
                                          <p:attrName>style.opacity</p:attrName>
                                        </p:attrNameLst>
                                      </p:cBhvr>
                                      <p:to>
                                        <p:strVal val="0.25"/>
                                      </p:to>
                                    </p:set>
                                    <p:animEffect filter="image" prLst="opacity: 0.25">
                                      <p:cBhvr rctx="IE">
                                        <p:cTn id="34" dur="indefinite"/>
                                        <p:tgtEl>
                                          <p:spTgt spid="4">
                                            <p:graphicEl>
                                              <a:dgm id="{EB01C773-309F-491D-872A-24AC838F53C8}"/>
                                            </p:graphicEl>
                                          </p:spTgt>
                                        </p:tgtEl>
                                      </p:cBhvr>
                                    </p:animEffect>
                                  </p:childTnLst>
                                </p:cTn>
                              </p:par>
                              <p:par>
                                <p:cTn id="35" presetID="9" presetClass="emph" presetSubtype="0" grpId="0" nodeType="withEffect">
                                  <p:stCondLst>
                                    <p:cond delay="0"/>
                                  </p:stCondLst>
                                  <p:childTnLst>
                                    <p:set>
                                      <p:cBhvr rctx="PPT">
                                        <p:cTn id="36" dur="indefinite"/>
                                        <p:tgtEl>
                                          <p:spTgt spid="4">
                                            <p:graphicEl>
                                              <a:dgm id="{708E615F-1C4C-4270-B098-1BC8E724FB6C}"/>
                                            </p:graphicEl>
                                          </p:spTgt>
                                        </p:tgtEl>
                                        <p:attrNameLst>
                                          <p:attrName>style.opacity</p:attrName>
                                        </p:attrNameLst>
                                      </p:cBhvr>
                                      <p:to>
                                        <p:strVal val="0.25"/>
                                      </p:to>
                                    </p:set>
                                    <p:animEffect filter="image" prLst="opacity: 0.25">
                                      <p:cBhvr rctx="IE">
                                        <p:cTn id="37" dur="indefinite"/>
                                        <p:tgtEl>
                                          <p:spTgt spid="4">
                                            <p:graphicEl>
                                              <a:dgm id="{708E615F-1C4C-4270-B098-1BC8E724FB6C}"/>
                                            </p:graphicEl>
                                          </p:spTgt>
                                        </p:tgtEl>
                                      </p:cBhvr>
                                    </p:animEffect>
                                  </p:childTnLst>
                                </p:cTn>
                              </p:par>
                              <p:par>
                                <p:cTn id="38" presetID="9" presetClass="emph" presetSubtype="0" grpId="0" nodeType="withEffect">
                                  <p:stCondLst>
                                    <p:cond delay="0"/>
                                  </p:stCondLst>
                                  <p:childTnLst>
                                    <p:set>
                                      <p:cBhvr rctx="PPT">
                                        <p:cTn id="39" dur="indefinite"/>
                                        <p:tgtEl>
                                          <p:spTgt spid="4">
                                            <p:graphicEl>
                                              <a:dgm id="{3432CD5E-72E2-4A29-B95C-C16CC0291D15}"/>
                                            </p:graphicEl>
                                          </p:spTgt>
                                        </p:tgtEl>
                                        <p:attrNameLst>
                                          <p:attrName>style.opacity</p:attrName>
                                        </p:attrNameLst>
                                      </p:cBhvr>
                                      <p:to>
                                        <p:strVal val="0.25"/>
                                      </p:to>
                                    </p:set>
                                    <p:animEffect filter="image" prLst="opacity: 0.25">
                                      <p:cBhvr rctx="IE">
                                        <p:cTn id="40" dur="indefinite"/>
                                        <p:tgtEl>
                                          <p:spTgt spid="4">
                                            <p:graphicEl>
                                              <a:dgm id="{3432CD5E-72E2-4A29-B95C-C16CC0291D15}"/>
                                            </p:graphicEl>
                                          </p:spTgt>
                                        </p:tgtEl>
                                      </p:cBhvr>
                                    </p:animEffect>
                                  </p:childTnLst>
                                </p:cTn>
                              </p:par>
                              <p:par>
                                <p:cTn id="41" presetID="9" presetClass="emph" presetSubtype="0" grpId="0" nodeType="withEffect">
                                  <p:stCondLst>
                                    <p:cond delay="0"/>
                                  </p:stCondLst>
                                  <p:childTnLst>
                                    <p:set>
                                      <p:cBhvr rctx="PPT">
                                        <p:cTn id="42" dur="indefinite"/>
                                        <p:tgtEl>
                                          <p:spTgt spid="4">
                                            <p:graphicEl>
                                              <a:dgm id="{59393A65-9787-4D87-B7ED-3DE919BD1C34}"/>
                                            </p:graphicEl>
                                          </p:spTgt>
                                        </p:tgtEl>
                                        <p:attrNameLst>
                                          <p:attrName>style.opacity</p:attrName>
                                        </p:attrNameLst>
                                      </p:cBhvr>
                                      <p:to>
                                        <p:strVal val="0.25"/>
                                      </p:to>
                                    </p:set>
                                    <p:animEffect filter="image" prLst="opacity: 0.25">
                                      <p:cBhvr rctx="IE">
                                        <p:cTn id="43" dur="indefinite"/>
                                        <p:tgtEl>
                                          <p:spTgt spid="4">
                                            <p:graphicEl>
                                              <a:dgm id="{59393A65-9787-4D87-B7ED-3DE919BD1C34}"/>
                                            </p:graphicEl>
                                          </p:spTgt>
                                        </p:tgtEl>
                                      </p:cBhvr>
                                    </p:animEffect>
                                  </p:childTnLst>
                                </p:cTn>
                              </p:par>
                              <p:par>
                                <p:cTn id="44" presetID="9" presetClass="emph" presetSubtype="0" grpId="0" nodeType="withEffect">
                                  <p:stCondLst>
                                    <p:cond delay="0"/>
                                  </p:stCondLst>
                                  <p:childTnLst>
                                    <p:set>
                                      <p:cBhvr rctx="PPT">
                                        <p:cTn id="45" dur="indefinite"/>
                                        <p:tgtEl>
                                          <p:spTgt spid="4">
                                            <p:graphicEl>
                                              <a:dgm id="{4207B791-285C-4E11-9A27-D7D4D5111FE5}"/>
                                            </p:graphicEl>
                                          </p:spTgt>
                                        </p:tgtEl>
                                        <p:attrNameLst>
                                          <p:attrName>style.opacity</p:attrName>
                                        </p:attrNameLst>
                                      </p:cBhvr>
                                      <p:to>
                                        <p:strVal val="0.25"/>
                                      </p:to>
                                    </p:set>
                                    <p:animEffect filter="image" prLst="opacity: 0.25">
                                      <p:cBhvr rctx="IE">
                                        <p:cTn id="46" dur="indefinite"/>
                                        <p:tgtEl>
                                          <p:spTgt spid="4">
                                            <p:graphicEl>
                                              <a:dgm id="{4207B791-285C-4E11-9A27-D7D4D5111FE5}"/>
                                            </p:graphicEl>
                                          </p:spTgt>
                                        </p:tgtEl>
                                      </p:cBhvr>
                                    </p:animEffect>
                                  </p:childTnLst>
                                </p:cTn>
                              </p:par>
                              <p:par>
                                <p:cTn id="47" presetID="9" presetClass="emph" presetSubtype="0" grpId="0" nodeType="withEffect">
                                  <p:stCondLst>
                                    <p:cond delay="0"/>
                                  </p:stCondLst>
                                  <p:childTnLst>
                                    <p:set>
                                      <p:cBhvr rctx="PPT">
                                        <p:cTn id="48" dur="indefinite"/>
                                        <p:tgtEl>
                                          <p:spTgt spid="4">
                                            <p:graphicEl>
                                              <a:dgm id="{91BE54FD-F926-4D7C-A333-FB15825E0904}"/>
                                            </p:graphicEl>
                                          </p:spTgt>
                                        </p:tgtEl>
                                        <p:attrNameLst>
                                          <p:attrName>style.opacity</p:attrName>
                                        </p:attrNameLst>
                                      </p:cBhvr>
                                      <p:to>
                                        <p:strVal val="0.25"/>
                                      </p:to>
                                    </p:set>
                                    <p:animEffect filter="image" prLst="opacity: 0.25">
                                      <p:cBhvr rctx="IE">
                                        <p:cTn id="49" dur="indefinite"/>
                                        <p:tgtEl>
                                          <p:spTgt spid="4">
                                            <p:graphicEl>
                                              <a:dgm id="{91BE54FD-F926-4D7C-A333-FB15825E0904}"/>
                                            </p:graphicEl>
                                          </p:spTgt>
                                        </p:tgtEl>
                                      </p:cBhvr>
                                    </p:animEffect>
                                  </p:childTnLst>
                                </p:cTn>
                              </p:par>
                              <p:par>
                                <p:cTn id="50" presetID="9" presetClass="emph" presetSubtype="0" grpId="0" nodeType="withEffect">
                                  <p:stCondLst>
                                    <p:cond delay="0"/>
                                  </p:stCondLst>
                                  <p:childTnLst>
                                    <p:set>
                                      <p:cBhvr rctx="PPT">
                                        <p:cTn id="51" dur="indefinite"/>
                                        <p:tgtEl>
                                          <p:spTgt spid="4">
                                            <p:graphicEl>
                                              <a:dgm id="{E307C405-CD22-4261-A933-E4E5768DA3E6}"/>
                                            </p:graphicEl>
                                          </p:spTgt>
                                        </p:tgtEl>
                                        <p:attrNameLst>
                                          <p:attrName>style.opacity</p:attrName>
                                        </p:attrNameLst>
                                      </p:cBhvr>
                                      <p:to>
                                        <p:strVal val="0.25"/>
                                      </p:to>
                                    </p:set>
                                    <p:animEffect filter="image" prLst="opacity: 0.25">
                                      <p:cBhvr rctx="IE">
                                        <p:cTn id="52" dur="indefinite"/>
                                        <p:tgtEl>
                                          <p:spTgt spid="4">
                                            <p:graphicEl>
                                              <a:dgm id="{E307C405-CD22-4261-A933-E4E5768DA3E6}"/>
                                            </p:graphicEl>
                                          </p:spTgt>
                                        </p:tgtEl>
                                      </p:cBhvr>
                                    </p:animEffect>
                                  </p:childTnLst>
                                </p:cTn>
                              </p:par>
                              <p:par>
                                <p:cTn id="53" presetID="9" presetClass="emph" presetSubtype="0" grpId="0" nodeType="withEffect">
                                  <p:stCondLst>
                                    <p:cond delay="0"/>
                                  </p:stCondLst>
                                  <p:childTnLst>
                                    <p:set>
                                      <p:cBhvr rctx="PPT">
                                        <p:cTn id="54" dur="indefinite"/>
                                        <p:tgtEl>
                                          <p:spTgt spid="4">
                                            <p:graphicEl>
                                              <a:dgm id="{816680F7-3D97-4E96-A6E2-383308833B91}"/>
                                            </p:graphicEl>
                                          </p:spTgt>
                                        </p:tgtEl>
                                        <p:attrNameLst>
                                          <p:attrName>style.opacity</p:attrName>
                                        </p:attrNameLst>
                                      </p:cBhvr>
                                      <p:to>
                                        <p:strVal val="0.25"/>
                                      </p:to>
                                    </p:set>
                                    <p:animEffect filter="image" prLst="opacity: 0.25">
                                      <p:cBhvr rctx="IE">
                                        <p:cTn id="55" dur="indefinite"/>
                                        <p:tgtEl>
                                          <p:spTgt spid="4">
                                            <p:graphicEl>
                                              <a:dgm id="{816680F7-3D97-4E96-A6E2-383308833B91}"/>
                                            </p:graphicEl>
                                          </p:spTgt>
                                        </p:tgtEl>
                                      </p:cBhvr>
                                    </p:animEffect>
                                  </p:childTnLst>
                                </p:cTn>
                              </p:par>
                              <p:par>
                                <p:cTn id="56" presetID="9" presetClass="emph" presetSubtype="0" grpId="0" nodeType="withEffect">
                                  <p:stCondLst>
                                    <p:cond delay="0"/>
                                  </p:stCondLst>
                                  <p:childTnLst>
                                    <p:set>
                                      <p:cBhvr rctx="PPT">
                                        <p:cTn id="57" dur="indefinite"/>
                                        <p:tgtEl>
                                          <p:spTgt spid="4">
                                            <p:graphicEl>
                                              <a:dgm id="{455CB4F7-75B3-46D0-BAC5-46302407CEB7}"/>
                                            </p:graphicEl>
                                          </p:spTgt>
                                        </p:tgtEl>
                                        <p:attrNameLst>
                                          <p:attrName>style.opacity</p:attrName>
                                        </p:attrNameLst>
                                      </p:cBhvr>
                                      <p:to>
                                        <p:strVal val="0.25"/>
                                      </p:to>
                                    </p:set>
                                    <p:animEffect filter="image" prLst="opacity: 0.25">
                                      <p:cBhvr rctx="IE">
                                        <p:cTn id="58" dur="indefinite"/>
                                        <p:tgtEl>
                                          <p:spTgt spid="4">
                                            <p:graphicEl>
                                              <a:dgm id="{455CB4F7-75B3-46D0-BAC5-46302407CEB7}"/>
                                            </p:graphicEl>
                                          </p:spTgt>
                                        </p:tgtEl>
                                      </p:cBhvr>
                                    </p:animEffect>
                                  </p:childTnLst>
                                </p:cTn>
                              </p:par>
                              <p:par>
                                <p:cTn id="59" presetID="9" presetClass="emph" presetSubtype="0" grpId="0" nodeType="withEffect">
                                  <p:stCondLst>
                                    <p:cond delay="0"/>
                                  </p:stCondLst>
                                  <p:childTnLst>
                                    <p:set>
                                      <p:cBhvr rctx="PPT">
                                        <p:cTn id="60" dur="indefinite"/>
                                        <p:tgtEl>
                                          <p:spTgt spid="4">
                                            <p:graphicEl>
                                              <a:dgm id="{5AF9CCF6-3988-4792-A63B-BDE290A9A1FF}"/>
                                            </p:graphicEl>
                                          </p:spTgt>
                                        </p:tgtEl>
                                        <p:attrNameLst>
                                          <p:attrName>style.opacity</p:attrName>
                                        </p:attrNameLst>
                                      </p:cBhvr>
                                      <p:to>
                                        <p:strVal val="0.25"/>
                                      </p:to>
                                    </p:set>
                                    <p:animEffect filter="image" prLst="opacity: 0.25">
                                      <p:cBhvr rctx="IE">
                                        <p:cTn id="61" dur="indefinite"/>
                                        <p:tgtEl>
                                          <p:spTgt spid="4">
                                            <p:graphicEl>
                                              <a:dgm id="{5AF9CCF6-3988-4792-A63B-BDE290A9A1FF}"/>
                                            </p:graphicEl>
                                          </p:spTgt>
                                        </p:tgtEl>
                                      </p:cBhvr>
                                    </p:animEffect>
                                  </p:childTnLst>
                                </p:cTn>
                              </p:par>
                              <p:par>
                                <p:cTn id="62" presetID="9" presetClass="emph" presetSubtype="0" grpId="0" nodeType="withEffect">
                                  <p:stCondLst>
                                    <p:cond delay="0"/>
                                  </p:stCondLst>
                                  <p:childTnLst>
                                    <p:set>
                                      <p:cBhvr rctx="PPT">
                                        <p:cTn id="63" dur="indefinite"/>
                                        <p:tgtEl>
                                          <p:spTgt spid="4">
                                            <p:graphicEl>
                                              <a:dgm id="{22664E62-0759-42E9-8155-490D335A08EA}"/>
                                            </p:graphicEl>
                                          </p:spTgt>
                                        </p:tgtEl>
                                        <p:attrNameLst>
                                          <p:attrName>style.opacity</p:attrName>
                                        </p:attrNameLst>
                                      </p:cBhvr>
                                      <p:to>
                                        <p:strVal val="0.25"/>
                                      </p:to>
                                    </p:set>
                                    <p:animEffect filter="image" prLst="opacity: 0.25">
                                      <p:cBhvr rctx="IE">
                                        <p:cTn id="64" dur="indefinite"/>
                                        <p:tgtEl>
                                          <p:spTgt spid="4">
                                            <p:graphicEl>
                                              <a:dgm id="{22664E62-0759-42E9-8155-490D335A08EA}"/>
                                            </p:graphicEl>
                                          </p:spTgt>
                                        </p:tgtEl>
                                      </p:cBhvr>
                                    </p:animEffect>
                                  </p:childTnLst>
                                </p:cTn>
                              </p:par>
                              <p:par>
                                <p:cTn id="65" presetID="9" presetClass="emph" presetSubtype="0" grpId="0" nodeType="withEffect">
                                  <p:stCondLst>
                                    <p:cond delay="0"/>
                                  </p:stCondLst>
                                  <p:childTnLst>
                                    <p:set>
                                      <p:cBhvr rctx="PPT">
                                        <p:cTn id="66" dur="indefinite"/>
                                        <p:tgtEl>
                                          <p:spTgt spid="4">
                                            <p:graphicEl>
                                              <a:dgm id="{6D72C4D8-58D7-4703-A400-91FF5B40D455}"/>
                                            </p:graphicEl>
                                          </p:spTgt>
                                        </p:tgtEl>
                                        <p:attrNameLst>
                                          <p:attrName>style.opacity</p:attrName>
                                        </p:attrNameLst>
                                      </p:cBhvr>
                                      <p:to>
                                        <p:strVal val="0.25"/>
                                      </p:to>
                                    </p:set>
                                    <p:animEffect filter="image" prLst="opacity: 0.25">
                                      <p:cBhvr rctx="IE">
                                        <p:cTn id="67" dur="indefinite"/>
                                        <p:tgtEl>
                                          <p:spTgt spid="4">
                                            <p:graphicEl>
                                              <a:dgm id="{6D72C4D8-58D7-4703-A400-91FF5B40D455}"/>
                                            </p:graphicEl>
                                          </p:spTgt>
                                        </p:tgtEl>
                                      </p:cBhvr>
                                    </p:animEffect>
                                  </p:childTnLst>
                                </p:cTn>
                              </p:par>
                              <p:par>
                                <p:cTn id="68" presetID="9" presetClass="emph" presetSubtype="0" grpId="0" nodeType="withEffect">
                                  <p:stCondLst>
                                    <p:cond delay="0"/>
                                  </p:stCondLst>
                                  <p:childTnLst>
                                    <p:set>
                                      <p:cBhvr rctx="PPT">
                                        <p:cTn id="69" dur="indefinite"/>
                                        <p:tgtEl>
                                          <p:spTgt spid="4">
                                            <p:graphicEl>
                                              <a:dgm id="{29A11181-7FA4-4520-AE59-8AD7524ACBFF}"/>
                                            </p:graphicEl>
                                          </p:spTgt>
                                        </p:tgtEl>
                                        <p:attrNameLst>
                                          <p:attrName>style.opacity</p:attrName>
                                        </p:attrNameLst>
                                      </p:cBhvr>
                                      <p:to>
                                        <p:strVal val="0.25"/>
                                      </p:to>
                                    </p:set>
                                    <p:animEffect filter="image" prLst="opacity: 0.25">
                                      <p:cBhvr rctx="IE">
                                        <p:cTn id="70" dur="indefinite"/>
                                        <p:tgtEl>
                                          <p:spTgt spid="4">
                                            <p:graphicEl>
                                              <a:dgm id="{29A11181-7FA4-4520-AE59-8AD7524ACBFF}"/>
                                            </p:graphicEl>
                                          </p:spTgt>
                                        </p:tgtEl>
                                      </p:cBhvr>
                                    </p:animEffect>
                                  </p:childTnLst>
                                </p:cTn>
                              </p:par>
                              <p:par>
                                <p:cTn id="71" presetID="9" presetClass="emph" presetSubtype="0" grpId="0" nodeType="withEffect">
                                  <p:stCondLst>
                                    <p:cond delay="0"/>
                                  </p:stCondLst>
                                  <p:childTnLst>
                                    <p:set>
                                      <p:cBhvr rctx="PPT">
                                        <p:cTn id="72" dur="indefinite"/>
                                        <p:tgtEl>
                                          <p:spTgt spid="4">
                                            <p:graphicEl>
                                              <a:dgm id="{98D860A9-52BB-47DA-B021-31D7CF28B647}"/>
                                            </p:graphicEl>
                                          </p:spTgt>
                                        </p:tgtEl>
                                        <p:attrNameLst>
                                          <p:attrName>style.opacity</p:attrName>
                                        </p:attrNameLst>
                                      </p:cBhvr>
                                      <p:to>
                                        <p:strVal val="0.25"/>
                                      </p:to>
                                    </p:set>
                                    <p:animEffect filter="image" prLst="opacity: 0.25">
                                      <p:cBhvr rctx="IE">
                                        <p:cTn id="73" dur="indefinite"/>
                                        <p:tgtEl>
                                          <p:spTgt spid="4">
                                            <p:graphicEl>
                                              <a:dgm id="{98D860A9-52BB-47DA-B021-31D7CF28B647}"/>
                                            </p:graphicEl>
                                          </p:spTgt>
                                        </p:tgtEl>
                                      </p:cBhvr>
                                    </p:animEffect>
                                  </p:childTnLst>
                                </p:cTn>
                              </p:par>
                              <p:par>
                                <p:cTn id="74" presetID="9" presetClass="emph" presetSubtype="0" grpId="0" nodeType="withEffect">
                                  <p:stCondLst>
                                    <p:cond delay="0"/>
                                  </p:stCondLst>
                                  <p:childTnLst>
                                    <p:set>
                                      <p:cBhvr rctx="PPT">
                                        <p:cTn id="75" dur="indefinite"/>
                                        <p:tgtEl>
                                          <p:spTgt spid="4">
                                            <p:graphicEl>
                                              <a:dgm id="{FB2D3F89-BB52-4DC5-9572-E5A6E1DF8802}"/>
                                            </p:graphicEl>
                                          </p:spTgt>
                                        </p:tgtEl>
                                        <p:attrNameLst>
                                          <p:attrName>style.opacity</p:attrName>
                                        </p:attrNameLst>
                                      </p:cBhvr>
                                      <p:to>
                                        <p:strVal val="0.25"/>
                                      </p:to>
                                    </p:set>
                                    <p:animEffect filter="image" prLst="opacity: 0.25">
                                      <p:cBhvr rctx="IE">
                                        <p:cTn id="76" dur="indefinite"/>
                                        <p:tgtEl>
                                          <p:spTgt spid="4">
                                            <p:graphicEl>
                                              <a:dgm id="{FB2D3F89-BB52-4DC5-9572-E5A6E1DF8802}"/>
                                            </p:graphicEl>
                                          </p:spTgt>
                                        </p:tgtEl>
                                      </p:cBhvr>
                                    </p:animEffect>
                                  </p:childTnLst>
                                </p:cTn>
                              </p:par>
                              <p:par>
                                <p:cTn id="77" presetID="9" presetClass="emph" presetSubtype="0" grpId="0" nodeType="withEffect">
                                  <p:stCondLst>
                                    <p:cond delay="0"/>
                                  </p:stCondLst>
                                  <p:childTnLst>
                                    <p:set>
                                      <p:cBhvr rctx="PPT">
                                        <p:cTn id="78" dur="indefinite"/>
                                        <p:tgtEl>
                                          <p:spTgt spid="4">
                                            <p:graphicEl>
                                              <a:dgm id="{78313F42-4CAF-442F-A1E7-CBBB7CDE9E71}"/>
                                            </p:graphicEl>
                                          </p:spTgt>
                                        </p:tgtEl>
                                        <p:attrNameLst>
                                          <p:attrName>style.opacity</p:attrName>
                                        </p:attrNameLst>
                                      </p:cBhvr>
                                      <p:to>
                                        <p:strVal val="0.25"/>
                                      </p:to>
                                    </p:set>
                                    <p:animEffect filter="image" prLst="opacity: 0.25">
                                      <p:cBhvr rctx="IE">
                                        <p:cTn id="79" dur="indefinite"/>
                                        <p:tgtEl>
                                          <p:spTgt spid="4">
                                            <p:graphicEl>
                                              <a:dgm id="{78313F42-4CAF-442F-A1E7-CBBB7CDE9E71}"/>
                                            </p:graphicEl>
                                          </p:spTgt>
                                        </p:tgtEl>
                                      </p:cBhvr>
                                    </p:animEffect>
                                  </p:childTnLst>
                                </p:cTn>
                              </p:par>
                              <p:par>
                                <p:cTn id="80" presetID="9" presetClass="emph" presetSubtype="0" grpId="0" nodeType="withEffect">
                                  <p:stCondLst>
                                    <p:cond delay="0"/>
                                  </p:stCondLst>
                                  <p:childTnLst>
                                    <p:set>
                                      <p:cBhvr rctx="PPT">
                                        <p:cTn id="81" dur="indefinite"/>
                                        <p:tgtEl>
                                          <p:spTgt spid="4">
                                            <p:graphicEl>
                                              <a:dgm id="{CF97A38B-58E1-4CBC-A698-2A1B6C5915AE}"/>
                                            </p:graphicEl>
                                          </p:spTgt>
                                        </p:tgtEl>
                                        <p:attrNameLst>
                                          <p:attrName>style.opacity</p:attrName>
                                        </p:attrNameLst>
                                      </p:cBhvr>
                                      <p:to>
                                        <p:strVal val="0.25"/>
                                      </p:to>
                                    </p:set>
                                    <p:animEffect filter="image" prLst="opacity: 0.25">
                                      <p:cBhvr rctx="IE">
                                        <p:cTn id="82" dur="indefinite"/>
                                        <p:tgtEl>
                                          <p:spTgt spid="4">
                                            <p:graphicEl>
                                              <a:dgm id="{CF97A38B-58E1-4CBC-A698-2A1B6C5915AE}"/>
                                            </p:graphicEl>
                                          </p:spTgt>
                                        </p:tgtEl>
                                      </p:cBhvr>
                                    </p:animEffect>
                                  </p:childTnLst>
                                </p:cTn>
                              </p:par>
                              <p:par>
                                <p:cTn id="83" presetID="9" presetClass="emph" presetSubtype="0" grpId="0" nodeType="withEffect">
                                  <p:stCondLst>
                                    <p:cond delay="0"/>
                                  </p:stCondLst>
                                  <p:childTnLst>
                                    <p:set>
                                      <p:cBhvr rctx="PPT">
                                        <p:cTn id="84" dur="indefinite"/>
                                        <p:tgtEl>
                                          <p:spTgt spid="4">
                                            <p:graphicEl>
                                              <a:dgm id="{F3E160AD-D052-40FD-8C47-CC8C6AD3BDDF}"/>
                                            </p:graphicEl>
                                          </p:spTgt>
                                        </p:tgtEl>
                                        <p:attrNameLst>
                                          <p:attrName>style.opacity</p:attrName>
                                        </p:attrNameLst>
                                      </p:cBhvr>
                                      <p:to>
                                        <p:strVal val="0.25"/>
                                      </p:to>
                                    </p:set>
                                    <p:animEffect filter="image" prLst="opacity: 0.25">
                                      <p:cBhvr rctx="IE">
                                        <p:cTn id="85" dur="indefinite"/>
                                        <p:tgtEl>
                                          <p:spTgt spid="4">
                                            <p:graphicEl>
                                              <a:dgm id="{F3E160AD-D052-40FD-8C47-CC8C6AD3BDDF}"/>
                                            </p:graphicEl>
                                          </p:spTgt>
                                        </p:tgtEl>
                                      </p:cBhvr>
                                    </p:animEffect>
                                  </p:childTnLst>
                                </p:cTn>
                              </p:par>
                              <p:par>
                                <p:cTn id="86" presetID="9" presetClass="emph" presetSubtype="0" grpId="0" nodeType="withEffect">
                                  <p:stCondLst>
                                    <p:cond delay="0"/>
                                  </p:stCondLst>
                                  <p:childTnLst>
                                    <p:set>
                                      <p:cBhvr rctx="PPT">
                                        <p:cTn id="87" dur="indefinite"/>
                                        <p:tgtEl>
                                          <p:spTgt spid="4">
                                            <p:graphicEl>
                                              <a:dgm id="{1040E615-1CE8-4046-9604-A64A013043B0}"/>
                                            </p:graphicEl>
                                          </p:spTgt>
                                        </p:tgtEl>
                                        <p:attrNameLst>
                                          <p:attrName>style.opacity</p:attrName>
                                        </p:attrNameLst>
                                      </p:cBhvr>
                                      <p:to>
                                        <p:strVal val="0.25"/>
                                      </p:to>
                                    </p:set>
                                    <p:animEffect filter="image" prLst="opacity: 0.25">
                                      <p:cBhvr rctx="IE">
                                        <p:cTn id="88" dur="indefinite"/>
                                        <p:tgtEl>
                                          <p:spTgt spid="4">
                                            <p:graphicEl>
                                              <a:dgm id="{1040E615-1CE8-4046-9604-A64A013043B0}"/>
                                            </p:graphicEl>
                                          </p:spTgt>
                                        </p:tgtEl>
                                      </p:cBhvr>
                                    </p:animEffect>
                                  </p:childTnLst>
                                </p:cTn>
                              </p:par>
                              <p:par>
                                <p:cTn id="89" presetID="9" presetClass="emph" presetSubtype="0" grpId="0" nodeType="withEffect">
                                  <p:stCondLst>
                                    <p:cond delay="0"/>
                                  </p:stCondLst>
                                  <p:childTnLst>
                                    <p:set>
                                      <p:cBhvr rctx="PPT">
                                        <p:cTn id="90" dur="indefinite"/>
                                        <p:tgtEl>
                                          <p:spTgt spid="4">
                                            <p:graphicEl>
                                              <a:dgm id="{46044D37-FF17-472D-8F34-9182556F6EC6}"/>
                                            </p:graphicEl>
                                          </p:spTgt>
                                        </p:tgtEl>
                                        <p:attrNameLst>
                                          <p:attrName>style.opacity</p:attrName>
                                        </p:attrNameLst>
                                      </p:cBhvr>
                                      <p:to>
                                        <p:strVal val="0.25"/>
                                      </p:to>
                                    </p:set>
                                    <p:animEffect filter="image" prLst="opacity: 0.25">
                                      <p:cBhvr rctx="IE">
                                        <p:cTn id="91" dur="indefinite"/>
                                        <p:tgtEl>
                                          <p:spTgt spid="4">
                                            <p:graphicEl>
                                              <a:dgm id="{46044D37-FF17-472D-8F34-9182556F6EC6}"/>
                                            </p:graphicEl>
                                          </p:spTgt>
                                        </p:tgtEl>
                                      </p:cBhvr>
                                    </p:animEffect>
                                  </p:childTnLst>
                                </p:cTn>
                              </p:par>
                              <p:par>
                                <p:cTn id="92" presetID="9" presetClass="emph" presetSubtype="0" grpId="0" nodeType="withEffect">
                                  <p:stCondLst>
                                    <p:cond delay="0"/>
                                  </p:stCondLst>
                                  <p:childTnLst>
                                    <p:set>
                                      <p:cBhvr rctx="PPT">
                                        <p:cTn id="93" dur="indefinite"/>
                                        <p:tgtEl>
                                          <p:spTgt spid="4">
                                            <p:graphicEl>
                                              <a:dgm id="{0D0123A2-9E59-4A0D-A524-16F06ACF08AB}"/>
                                            </p:graphicEl>
                                          </p:spTgt>
                                        </p:tgtEl>
                                        <p:attrNameLst>
                                          <p:attrName>style.opacity</p:attrName>
                                        </p:attrNameLst>
                                      </p:cBhvr>
                                      <p:to>
                                        <p:strVal val="0.25"/>
                                      </p:to>
                                    </p:set>
                                    <p:animEffect filter="image" prLst="opacity: 0.25">
                                      <p:cBhvr rctx="IE">
                                        <p:cTn id="94" dur="indefinite"/>
                                        <p:tgtEl>
                                          <p:spTgt spid="4">
                                            <p:graphicEl>
                                              <a:dgm id="{0D0123A2-9E59-4A0D-A524-16F06ACF08AB}"/>
                                            </p:graphicEl>
                                          </p:spTgt>
                                        </p:tgtEl>
                                      </p:cBhvr>
                                    </p:animEffect>
                                  </p:childTnLst>
                                </p:cTn>
                              </p:par>
                              <p:par>
                                <p:cTn id="95" presetID="9" presetClass="emph" presetSubtype="0" grpId="0" nodeType="withEffect">
                                  <p:stCondLst>
                                    <p:cond delay="0"/>
                                  </p:stCondLst>
                                  <p:childTnLst>
                                    <p:set>
                                      <p:cBhvr rctx="PPT">
                                        <p:cTn id="96" dur="indefinite"/>
                                        <p:tgtEl>
                                          <p:spTgt spid="4">
                                            <p:graphicEl>
                                              <a:dgm id="{17F74D59-F1AC-4CEA-A421-D216C9825F2F}"/>
                                            </p:graphicEl>
                                          </p:spTgt>
                                        </p:tgtEl>
                                        <p:attrNameLst>
                                          <p:attrName>style.opacity</p:attrName>
                                        </p:attrNameLst>
                                      </p:cBhvr>
                                      <p:to>
                                        <p:strVal val="0.25"/>
                                      </p:to>
                                    </p:set>
                                    <p:animEffect filter="image" prLst="opacity: 0.25">
                                      <p:cBhvr rctx="IE">
                                        <p:cTn id="97" dur="indefinite"/>
                                        <p:tgtEl>
                                          <p:spTgt spid="4">
                                            <p:graphicEl>
                                              <a:dgm id="{17F74D59-F1AC-4CEA-A421-D216C9825F2F}"/>
                                            </p:graphicEl>
                                          </p:spTgt>
                                        </p:tgtEl>
                                      </p:cBhvr>
                                    </p:animEffect>
                                  </p:childTnLst>
                                </p:cTn>
                              </p:par>
                              <p:par>
                                <p:cTn id="98" presetID="9" presetClass="emph" presetSubtype="0" grpId="0" nodeType="withEffect">
                                  <p:stCondLst>
                                    <p:cond delay="0"/>
                                  </p:stCondLst>
                                  <p:childTnLst>
                                    <p:set>
                                      <p:cBhvr rctx="PPT">
                                        <p:cTn id="99" dur="indefinite"/>
                                        <p:tgtEl>
                                          <p:spTgt spid="4">
                                            <p:graphicEl>
                                              <a:dgm id="{F3A5F2E8-B4CE-4153-906A-60D1F7A29094}"/>
                                            </p:graphicEl>
                                          </p:spTgt>
                                        </p:tgtEl>
                                        <p:attrNameLst>
                                          <p:attrName>style.opacity</p:attrName>
                                        </p:attrNameLst>
                                      </p:cBhvr>
                                      <p:to>
                                        <p:strVal val="0.25"/>
                                      </p:to>
                                    </p:set>
                                    <p:animEffect filter="image" prLst="opacity: 0.25">
                                      <p:cBhvr rctx="IE">
                                        <p:cTn id="100" dur="indefinite"/>
                                        <p:tgtEl>
                                          <p:spTgt spid="4">
                                            <p:graphicEl>
                                              <a:dgm id="{F3A5F2E8-B4CE-4153-906A-60D1F7A29094}"/>
                                            </p:graphicEl>
                                          </p:spTgt>
                                        </p:tgtEl>
                                      </p:cBhvr>
                                    </p:animEffect>
                                  </p:childTnLst>
                                </p:cTn>
                              </p:par>
                              <p:par>
                                <p:cTn id="101" presetID="9" presetClass="emph" presetSubtype="0" grpId="0" nodeType="withEffect">
                                  <p:stCondLst>
                                    <p:cond delay="0"/>
                                  </p:stCondLst>
                                  <p:childTnLst>
                                    <p:set>
                                      <p:cBhvr rctx="PPT">
                                        <p:cTn id="102" dur="indefinite"/>
                                        <p:tgtEl>
                                          <p:spTgt spid="4">
                                            <p:graphicEl>
                                              <a:dgm id="{4C191038-5557-43D8-8815-30ABA67EC743}"/>
                                            </p:graphicEl>
                                          </p:spTgt>
                                        </p:tgtEl>
                                        <p:attrNameLst>
                                          <p:attrName>style.opacity</p:attrName>
                                        </p:attrNameLst>
                                      </p:cBhvr>
                                      <p:to>
                                        <p:strVal val="0.25"/>
                                      </p:to>
                                    </p:set>
                                    <p:animEffect filter="image" prLst="opacity: 0.25">
                                      <p:cBhvr rctx="IE">
                                        <p:cTn id="103" dur="indefinite"/>
                                        <p:tgtEl>
                                          <p:spTgt spid="4">
                                            <p:graphicEl>
                                              <a:dgm id="{4C191038-5557-43D8-8815-30ABA67EC743}"/>
                                            </p:graphicEl>
                                          </p:spTgt>
                                        </p:tgtEl>
                                      </p:cBhvr>
                                    </p:animEffect>
                                  </p:childTnLst>
                                </p:cTn>
                              </p:par>
                              <p:par>
                                <p:cTn id="104" presetID="9" presetClass="emph" presetSubtype="0" grpId="0" nodeType="withEffect">
                                  <p:stCondLst>
                                    <p:cond delay="0"/>
                                  </p:stCondLst>
                                  <p:childTnLst>
                                    <p:set>
                                      <p:cBhvr rctx="PPT">
                                        <p:cTn id="105" dur="indefinite"/>
                                        <p:tgtEl>
                                          <p:spTgt spid="4">
                                            <p:graphicEl>
                                              <a:dgm id="{D0F2E80B-C175-4A55-B606-5AFAA7E4B2A0}"/>
                                            </p:graphicEl>
                                          </p:spTgt>
                                        </p:tgtEl>
                                        <p:attrNameLst>
                                          <p:attrName>style.opacity</p:attrName>
                                        </p:attrNameLst>
                                      </p:cBhvr>
                                      <p:to>
                                        <p:strVal val="0.25"/>
                                      </p:to>
                                    </p:set>
                                    <p:animEffect filter="image" prLst="opacity: 0.25">
                                      <p:cBhvr rctx="IE">
                                        <p:cTn id="106" dur="indefinite"/>
                                        <p:tgtEl>
                                          <p:spTgt spid="4">
                                            <p:graphicEl>
                                              <a:dgm id="{D0F2E80B-C175-4A55-B606-5AFAA7E4B2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31311987"/>
              </p:ext>
            </p:extLst>
          </p:nvPr>
        </p:nvGraphicFramePr>
        <p:xfrm>
          <a:off x="118170" y="360040"/>
          <a:ext cx="8892480" cy="717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GB" dirty="0" smtClean="0">
                <a:cs typeface="Courier New" pitchFamily="49" charset="0"/>
              </a:rPr>
              <a:t>3D Web Formats Taxonomy</a:t>
            </a:r>
            <a:endParaRPr lang="en-GB" dirty="0">
              <a:cs typeface="Courier New" pitchFamily="49" charset="0"/>
            </a:endParaRPr>
          </a:p>
        </p:txBody>
      </p:sp>
      <p:graphicFrame>
        <p:nvGraphicFramePr>
          <p:cNvPr id="5" name="Diagram 4"/>
          <p:cNvGraphicFramePr/>
          <p:nvPr>
            <p:extLst>
              <p:ext uri="{D42A27DB-BD31-4B8C-83A1-F6EECF244321}">
                <p14:modId xmlns:p14="http://schemas.microsoft.com/office/powerpoint/2010/main" val="676125651"/>
              </p:ext>
            </p:extLst>
          </p:nvPr>
        </p:nvGraphicFramePr>
        <p:xfrm>
          <a:off x="1547664" y="2924944"/>
          <a:ext cx="6552728" cy="46085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567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
                                            <p:graphicEl>
                                              <a:dgm id="{87D3345A-8445-4ADA-B9F9-91C428D8D650}"/>
                                            </p:graphicEl>
                                          </p:spTgt>
                                        </p:tgtEl>
                                        <p:attrNameLst>
                                          <p:attrName>style.opacity</p:attrName>
                                        </p:attrNameLst>
                                      </p:cBhvr>
                                      <p:to>
                                        <p:strVal val="0.25"/>
                                      </p:to>
                                    </p:set>
                                    <p:animEffect filter="image" prLst="opacity: 0.25">
                                      <p:cBhvr rctx="IE">
                                        <p:cTn id="7" dur="indefinite"/>
                                        <p:tgtEl>
                                          <p:spTgt spid="4">
                                            <p:graphicEl>
                                              <a:dgm id="{87D3345A-8445-4ADA-B9F9-91C428D8D650}"/>
                                            </p:graphicEl>
                                          </p:spTgt>
                                        </p:tgtEl>
                                      </p:cBhvr>
                                    </p:animEffect>
                                  </p:childTnLst>
                                </p:cTn>
                              </p:par>
                              <p:par>
                                <p:cTn id="8" presetID="9" presetClass="emph" presetSubtype="0" grpId="0" nodeType="withEffect">
                                  <p:stCondLst>
                                    <p:cond delay="0"/>
                                  </p:stCondLst>
                                  <p:childTnLst>
                                    <p:set>
                                      <p:cBhvr rctx="PPT">
                                        <p:cTn id="9" dur="indefinite"/>
                                        <p:tgtEl>
                                          <p:spTgt spid="4">
                                            <p:graphicEl>
                                              <a:dgm id="{44C2B2EE-E0F3-4101-9C16-A359B6021333}"/>
                                            </p:graphicEl>
                                          </p:spTgt>
                                        </p:tgtEl>
                                        <p:attrNameLst>
                                          <p:attrName>style.opacity</p:attrName>
                                        </p:attrNameLst>
                                      </p:cBhvr>
                                      <p:to>
                                        <p:strVal val="0.25"/>
                                      </p:to>
                                    </p:set>
                                    <p:animEffect filter="image" prLst="opacity: 0.25">
                                      <p:cBhvr rctx="IE">
                                        <p:cTn id="10" dur="indefinite"/>
                                        <p:tgtEl>
                                          <p:spTgt spid="4">
                                            <p:graphicEl>
                                              <a:dgm id="{44C2B2EE-E0F3-4101-9C16-A359B6021333}"/>
                                            </p:graphicEl>
                                          </p:spTgt>
                                        </p:tgtEl>
                                      </p:cBhvr>
                                    </p:animEffect>
                                  </p:childTnLst>
                                </p:cTn>
                              </p:par>
                              <p:par>
                                <p:cTn id="11" presetID="9" presetClass="emph" presetSubtype="0" grpId="0" nodeType="withEffect">
                                  <p:stCondLst>
                                    <p:cond delay="0"/>
                                  </p:stCondLst>
                                  <p:childTnLst>
                                    <p:set>
                                      <p:cBhvr rctx="PPT">
                                        <p:cTn id="12" dur="indefinite"/>
                                        <p:tgtEl>
                                          <p:spTgt spid="4">
                                            <p:graphicEl>
                                              <a:dgm id="{6ADDC8A6-2988-430A-AF73-A5BAD35047A9}"/>
                                            </p:graphicEl>
                                          </p:spTgt>
                                        </p:tgtEl>
                                        <p:attrNameLst>
                                          <p:attrName>style.opacity</p:attrName>
                                        </p:attrNameLst>
                                      </p:cBhvr>
                                      <p:to>
                                        <p:strVal val="0.25"/>
                                      </p:to>
                                    </p:set>
                                    <p:animEffect filter="image" prLst="opacity: 0.25">
                                      <p:cBhvr rctx="IE">
                                        <p:cTn id="13" dur="indefinite"/>
                                        <p:tgtEl>
                                          <p:spTgt spid="4">
                                            <p:graphicEl>
                                              <a:dgm id="{6ADDC8A6-2988-430A-AF73-A5BAD35047A9}"/>
                                            </p:graphicEl>
                                          </p:spTgt>
                                        </p:tgtEl>
                                      </p:cBhvr>
                                    </p:animEffect>
                                  </p:childTnLst>
                                </p:cTn>
                              </p:par>
                              <p:par>
                                <p:cTn id="14" presetID="9" presetClass="emph" presetSubtype="0" grpId="0" nodeType="withEffect">
                                  <p:stCondLst>
                                    <p:cond delay="0"/>
                                  </p:stCondLst>
                                  <p:childTnLst>
                                    <p:set>
                                      <p:cBhvr rctx="PPT">
                                        <p:cTn id="15" dur="indefinite"/>
                                        <p:tgtEl>
                                          <p:spTgt spid="4">
                                            <p:graphicEl>
                                              <a:dgm id="{2709C965-6598-45B6-9E76-32B50C569C36}"/>
                                            </p:graphicEl>
                                          </p:spTgt>
                                        </p:tgtEl>
                                        <p:attrNameLst>
                                          <p:attrName>style.opacity</p:attrName>
                                        </p:attrNameLst>
                                      </p:cBhvr>
                                      <p:to>
                                        <p:strVal val="0.25"/>
                                      </p:to>
                                    </p:set>
                                    <p:animEffect filter="image" prLst="opacity: 0.25">
                                      <p:cBhvr rctx="IE">
                                        <p:cTn id="16" dur="indefinite"/>
                                        <p:tgtEl>
                                          <p:spTgt spid="4">
                                            <p:graphicEl>
                                              <a:dgm id="{2709C965-6598-45B6-9E76-32B50C569C36}"/>
                                            </p:graphicEl>
                                          </p:spTgt>
                                        </p:tgtEl>
                                      </p:cBhvr>
                                    </p:animEffect>
                                  </p:childTnLst>
                                </p:cTn>
                              </p:par>
                              <p:par>
                                <p:cTn id="17" presetID="9" presetClass="emph" presetSubtype="0" grpId="0" nodeType="withEffect">
                                  <p:stCondLst>
                                    <p:cond delay="0"/>
                                  </p:stCondLst>
                                  <p:childTnLst>
                                    <p:set>
                                      <p:cBhvr rctx="PPT">
                                        <p:cTn id="18" dur="indefinite"/>
                                        <p:tgtEl>
                                          <p:spTgt spid="4">
                                            <p:graphicEl>
                                              <a:dgm id="{BEF849A5-5075-48F9-8DB2-EB66487120BD}"/>
                                            </p:graphicEl>
                                          </p:spTgt>
                                        </p:tgtEl>
                                        <p:attrNameLst>
                                          <p:attrName>style.opacity</p:attrName>
                                        </p:attrNameLst>
                                      </p:cBhvr>
                                      <p:to>
                                        <p:strVal val="0.25"/>
                                      </p:to>
                                    </p:set>
                                    <p:animEffect filter="image" prLst="opacity: 0.25">
                                      <p:cBhvr rctx="IE">
                                        <p:cTn id="19" dur="indefinite"/>
                                        <p:tgtEl>
                                          <p:spTgt spid="4">
                                            <p:graphicEl>
                                              <a:dgm id="{BEF849A5-5075-48F9-8DB2-EB66487120BD}"/>
                                            </p:graphicEl>
                                          </p:spTgt>
                                        </p:tgtEl>
                                      </p:cBhvr>
                                    </p:animEffect>
                                  </p:childTnLst>
                                </p:cTn>
                              </p:par>
                              <p:par>
                                <p:cTn id="20" presetID="9" presetClass="emph" presetSubtype="0" grpId="0" nodeType="withEffect">
                                  <p:stCondLst>
                                    <p:cond delay="0"/>
                                  </p:stCondLst>
                                  <p:childTnLst>
                                    <p:set>
                                      <p:cBhvr rctx="PPT">
                                        <p:cTn id="21" dur="indefinite"/>
                                        <p:tgtEl>
                                          <p:spTgt spid="4">
                                            <p:graphicEl>
                                              <a:dgm id="{6AF93387-D39A-45BE-9E87-775C27F71220}"/>
                                            </p:graphicEl>
                                          </p:spTgt>
                                        </p:tgtEl>
                                        <p:attrNameLst>
                                          <p:attrName>style.opacity</p:attrName>
                                        </p:attrNameLst>
                                      </p:cBhvr>
                                      <p:to>
                                        <p:strVal val="0.25"/>
                                      </p:to>
                                    </p:set>
                                    <p:animEffect filter="image" prLst="opacity: 0.25">
                                      <p:cBhvr rctx="IE">
                                        <p:cTn id="22" dur="indefinite"/>
                                        <p:tgtEl>
                                          <p:spTgt spid="4">
                                            <p:graphicEl>
                                              <a:dgm id="{6AF93387-D39A-45BE-9E87-775C27F71220}"/>
                                            </p:graphicEl>
                                          </p:spTgt>
                                        </p:tgtEl>
                                      </p:cBhvr>
                                    </p:animEffect>
                                  </p:childTnLst>
                                </p:cTn>
                              </p:par>
                              <p:par>
                                <p:cTn id="23" presetID="9" presetClass="emph" presetSubtype="0" grpId="0" nodeType="withEffect">
                                  <p:stCondLst>
                                    <p:cond delay="0"/>
                                  </p:stCondLst>
                                  <p:childTnLst>
                                    <p:set>
                                      <p:cBhvr rctx="PPT">
                                        <p:cTn id="24" dur="indefinite"/>
                                        <p:tgtEl>
                                          <p:spTgt spid="4">
                                            <p:graphicEl>
                                              <a:dgm id="{C02F3054-9888-4168-A9BF-C9D37DE11C8E}"/>
                                            </p:graphicEl>
                                          </p:spTgt>
                                        </p:tgtEl>
                                        <p:attrNameLst>
                                          <p:attrName>style.opacity</p:attrName>
                                        </p:attrNameLst>
                                      </p:cBhvr>
                                      <p:to>
                                        <p:strVal val="0.25"/>
                                      </p:to>
                                    </p:set>
                                    <p:animEffect filter="image" prLst="opacity: 0.25">
                                      <p:cBhvr rctx="IE">
                                        <p:cTn id="25" dur="indefinite"/>
                                        <p:tgtEl>
                                          <p:spTgt spid="4">
                                            <p:graphicEl>
                                              <a:dgm id="{C02F3054-9888-4168-A9BF-C9D37DE11C8E}"/>
                                            </p:graphicEl>
                                          </p:spTgt>
                                        </p:tgtEl>
                                      </p:cBhvr>
                                    </p:animEffect>
                                  </p:childTnLst>
                                </p:cTn>
                              </p:par>
                              <p:par>
                                <p:cTn id="26" presetID="9" presetClass="emph" presetSubtype="0" grpId="0" nodeType="withEffect">
                                  <p:stCondLst>
                                    <p:cond delay="0"/>
                                  </p:stCondLst>
                                  <p:childTnLst>
                                    <p:set>
                                      <p:cBhvr rctx="PPT">
                                        <p:cTn id="27" dur="indefinite"/>
                                        <p:tgtEl>
                                          <p:spTgt spid="4">
                                            <p:graphicEl>
                                              <a:dgm id="{7806DB7D-22E6-4528-AD7A-55F96A2ECB85}"/>
                                            </p:graphicEl>
                                          </p:spTgt>
                                        </p:tgtEl>
                                        <p:attrNameLst>
                                          <p:attrName>style.opacity</p:attrName>
                                        </p:attrNameLst>
                                      </p:cBhvr>
                                      <p:to>
                                        <p:strVal val="0.25"/>
                                      </p:to>
                                    </p:set>
                                    <p:animEffect filter="image" prLst="opacity: 0.25">
                                      <p:cBhvr rctx="IE">
                                        <p:cTn id="28" dur="indefinite"/>
                                        <p:tgtEl>
                                          <p:spTgt spid="4">
                                            <p:graphicEl>
                                              <a:dgm id="{7806DB7D-22E6-4528-AD7A-55F96A2ECB85}"/>
                                            </p:graphicEl>
                                          </p:spTgt>
                                        </p:tgtEl>
                                      </p:cBhvr>
                                    </p:animEffect>
                                  </p:childTnLst>
                                </p:cTn>
                              </p:par>
                              <p:par>
                                <p:cTn id="29" presetID="9" presetClass="emph" presetSubtype="0" grpId="0" nodeType="withEffect">
                                  <p:stCondLst>
                                    <p:cond delay="0"/>
                                  </p:stCondLst>
                                  <p:childTnLst>
                                    <p:set>
                                      <p:cBhvr rctx="PPT">
                                        <p:cTn id="30" dur="indefinite"/>
                                        <p:tgtEl>
                                          <p:spTgt spid="4">
                                            <p:graphicEl>
                                              <a:dgm id="{CCF6BA51-7ED0-484D-BEF7-1EC9D5DB9068}"/>
                                            </p:graphicEl>
                                          </p:spTgt>
                                        </p:tgtEl>
                                        <p:attrNameLst>
                                          <p:attrName>style.opacity</p:attrName>
                                        </p:attrNameLst>
                                      </p:cBhvr>
                                      <p:to>
                                        <p:strVal val="0.25"/>
                                      </p:to>
                                    </p:set>
                                    <p:animEffect filter="image" prLst="opacity: 0.25">
                                      <p:cBhvr rctx="IE">
                                        <p:cTn id="31" dur="indefinite"/>
                                        <p:tgtEl>
                                          <p:spTgt spid="4">
                                            <p:graphicEl>
                                              <a:dgm id="{CCF6BA51-7ED0-484D-BEF7-1EC9D5DB9068}"/>
                                            </p:graphicEl>
                                          </p:spTgt>
                                        </p:tgtEl>
                                      </p:cBhvr>
                                    </p:animEffect>
                                  </p:childTnLst>
                                </p:cTn>
                              </p:par>
                              <p:par>
                                <p:cTn id="32" presetID="9" presetClass="emph" presetSubtype="0" grpId="0" nodeType="withEffect">
                                  <p:stCondLst>
                                    <p:cond delay="0"/>
                                  </p:stCondLst>
                                  <p:childTnLst>
                                    <p:set>
                                      <p:cBhvr rctx="PPT">
                                        <p:cTn id="33" dur="indefinite"/>
                                        <p:tgtEl>
                                          <p:spTgt spid="4">
                                            <p:graphicEl>
                                              <a:dgm id="{BDFC5D6F-8B5E-476F-B20C-983D09F4A542}"/>
                                            </p:graphicEl>
                                          </p:spTgt>
                                        </p:tgtEl>
                                        <p:attrNameLst>
                                          <p:attrName>style.opacity</p:attrName>
                                        </p:attrNameLst>
                                      </p:cBhvr>
                                      <p:to>
                                        <p:strVal val="0.25"/>
                                      </p:to>
                                    </p:set>
                                    <p:animEffect filter="image" prLst="opacity: 0.25">
                                      <p:cBhvr rctx="IE">
                                        <p:cTn id="34" dur="indefinite"/>
                                        <p:tgtEl>
                                          <p:spTgt spid="4">
                                            <p:graphicEl>
                                              <a:dgm id="{BDFC5D6F-8B5E-476F-B20C-983D09F4A542}"/>
                                            </p:graphicEl>
                                          </p:spTgt>
                                        </p:tgtEl>
                                      </p:cBhvr>
                                    </p:animEffect>
                                  </p:childTnLst>
                                </p:cTn>
                              </p:par>
                              <p:par>
                                <p:cTn id="35" presetID="9" presetClass="emph" presetSubtype="0" grpId="0" nodeType="withEffect">
                                  <p:stCondLst>
                                    <p:cond delay="0"/>
                                  </p:stCondLst>
                                  <p:childTnLst>
                                    <p:set>
                                      <p:cBhvr rctx="PPT">
                                        <p:cTn id="36" dur="indefinite"/>
                                        <p:tgtEl>
                                          <p:spTgt spid="4">
                                            <p:graphicEl>
                                              <a:dgm id="{000EAEFD-A83B-40C5-BE8A-6A11BAEBF9AF}"/>
                                            </p:graphicEl>
                                          </p:spTgt>
                                        </p:tgtEl>
                                        <p:attrNameLst>
                                          <p:attrName>style.opacity</p:attrName>
                                        </p:attrNameLst>
                                      </p:cBhvr>
                                      <p:to>
                                        <p:strVal val="0.25"/>
                                      </p:to>
                                    </p:set>
                                    <p:animEffect filter="image" prLst="opacity: 0.25">
                                      <p:cBhvr rctx="IE">
                                        <p:cTn id="37" dur="indefinite"/>
                                        <p:tgtEl>
                                          <p:spTgt spid="4">
                                            <p:graphicEl>
                                              <a:dgm id="{000EAEFD-A83B-40C5-BE8A-6A11BAEBF9AF}"/>
                                            </p:graphicEl>
                                          </p:spTgt>
                                        </p:tgtEl>
                                      </p:cBhvr>
                                    </p:animEffect>
                                  </p:childTnLst>
                                </p:cTn>
                              </p:par>
                              <p:par>
                                <p:cTn id="38" presetID="9" presetClass="emph" presetSubtype="0" grpId="0" nodeType="withEffect">
                                  <p:stCondLst>
                                    <p:cond delay="0"/>
                                  </p:stCondLst>
                                  <p:childTnLst>
                                    <p:set>
                                      <p:cBhvr rctx="PPT">
                                        <p:cTn id="39" dur="indefinite"/>
                                        <p:tgtEl>
                                          <p:spTgt spid="4">
                                            <p:graphicEl>
                                              <a:dgm id="{B95F7EB1-B8D8-412F-821B-87F1302855BC}"/>
                                            </p:graphicEl>
                                          </p:spTgt>
                                        </p:tgtEl>
                                        <p:attrNameLst>
                                          <p:attrName>style.opacity</p:attrName>
                                        </p:attrNameLst>
                                      </p:cBhvr>
                                      <p:to>
                                        <p:strVal val="0.25"/>
                                      </p:to>
                                    </p:set>
                                    <p:animEffect filter="image" prLst="opacity: 0.25">
                                      <p:cBhvr rctx="IE">
                                        <p:cTn id="40" dur="indefinite"/>
                                        <p:tgtEl>
                                          <p:spTgt spid="4">
                                            <p:graphicEl>
                                              <a:dgm id="{B95F7EB1-B8D8-412F-821B-87F1302855BC}"/>
                                            </p:graphicEl>
                                          </p:spTgt>
                                        </p:tgtEl>
                                      </p:cBhvr>
                                    </p:animEffect>
                                  </p:childTnLst>
                                </p:cTn>
                              </p:par>
                              <p:par>
                                <p:cTn id="41" presetID="9" presetClass="emph" presetSubtype="0" grpId="0" nodeType="withEffect">
                                  <p:stCondLst>
                                    <p:cond delay="0"/>
                                  </p:stCondLst>
                                  <p:childTnLst>
                                    <p:set>
                                      <p:cBhvr rctx="PPT">
                                        <p:cTn id="42" dur="indefinite"/>
                                        <p:tgtEl>
                                          <p:spTgt spid="4">
                                            <p:graphicEl>
                                              <a:dgm id="{9439675E-FD28-4F9C-B9A0-06C905D52096}"/>
                                            </p:graphicEl>
                                          </p:spTgt>
                                        </p:tgtEl>
                                        <p:attrNameLst>
                                          <p:attrName>style.opacity</p:attrName>
                                        </p:attrNameLst>
                                      </p:cBhvr>
                                      <p:to>
                                        <p:strVal val="0.25"/>
                                      </p:to>
                                    </p:set>
                                    <p:animEffect filter="image" prLst="opacity: 0.25">
                                      <p:cBhvr rctx="IE">
                                        <p:cTn id="43" dur="indefinite"/>
                                        <p:tgtEl>
                                          <p:spTgt spid="4">
                                            <p:graphicEl>
                                              <a:dgm id="{9439675E-FD28-4F9C-B9A0-06C905D52096}"/>
                                            </p:graphicEl>
                                          </p:spTgt>
                                        </p:tgtEl>
                                      </p:cBhvr>
                                    </p:animEffect>
                                  </p:childTnLst>
                                </p:cTn>
                              </p:par>
                              <p:par>
                                <p:cTn id="44" presetID="9" presetClass="emph" presetSubtype="0" grpId="0" nodeType="withEffect">
                                  <p:stCondLst>
                                    <p:cond delay="0"/>
                                  </p:stCondLst>
                                  <p:childTnLst>
                                    <p:set>
                                      <p:cBhvr rctx="PPT">
                                        <p:cTn id="45" dur="indefinite"/>
                                        <p:tgtEl>
                                          <p:spTgt spid="4">
                                            <p:graphicEl>
                                              <a:dgm id="{884B3303-4EB4-4A82-803E-05C68FF972C3}"/>
                                            </p:graphicEl>
                                          </p:spTgt>
                                        </p:tgtEl>
                                        <p:attrNameLst>
                                          <p:attrName>style.opacity</p:attrName>
                                        </p:attrNameLst>
                                      </p:cBhvr>
                                      <p:to>
                                        <p:strVal val="0.25"/>
                                      </p:to>
                                    </p:set>
                                    <p:animEffect filter="image" prLst="opacity: 0.25">
                                      <p:cBhvr rctx="IE">
                                        <p:cTn id="46" dur="indefinite"/>
                                        <p:tgtEl>
                                          <p:spTgt spid="4">
                                            <p:graphicEl>
                                              <a:dgm id="{884B3303-4EB4-4A82-803E-05C68FF972C3}"/>
                                            </p:graphicEl>
                                          </p:spTgt>
                                        </p:tgtEl>
                                      </p:cBhvr>
                                    </p:animEffect>
                                  </p:childTnLst>
                                </p:cTn>
                              </p:par>
                              <p:par>
                                <p:cTn id="47" presetID="9" presetClass="emph" presetSubtype="0" grpId="0" nodeType="withEffect">
                                  <p:stCondLst>
                                    <p:cond delay="0"/>
                                  </p:stCondLst>
                                  <p:childTnLst>
                                    <p:set>
                                      <p:cBhvr rctx="PPT">
                                        <p:cTn id="48" dur="indefinite"/>
                                        <p:tgtEl>
                                          <p:spTgt spid="4">
                                            <p:graphicEl>
                                              <a:dgm id="{59393A65-9787-4D87-B7ED-3DE919BD1C34}"/>
                                            </p:graphicEl>
                                          </p:spTgt>
                                        </p:tgtEl>
                                        <p:attrNameLst>
                                          <p:attrName>style.opacity</p:attrName>
                                        </p:attrNameLst>
                                      </p:cBhvr>
                                      <p:to>
                                        <p:strVal val="0.25"/>
                                      </p:to>
                                    </p:set>
                                    <p:animEffect filter="image" prLst="opacity: 0.25">
                                      <p:cBhvr rctx="IE">
                                        <p:cTn id="49" dur="indefinite"/>
                                        <p:tgtEl>
                                          <p:spTgt spid="4">
                                            <p:graphicEl>
                                              <a:dgm id="{59393A65-9787-4D87-B7ED-3DE919BD1C34}"/>
                                            </p:graphicEl>
                                          </p:spTgt>
                                        </p:tgtEl>
                                      </p:cBhvr>
                                    </p:animEffect>
                                  </p:childTnLst>
                                </p:cTn>
                              </p:par>
                              <p:par>
                                <p:cTn id="50" presetID="9" presetClass="emph" presetSubtype="0" grpId="0" nodeType="withEffect">
                                  <p:stCondLst>
                                    <p:cond delay="0"/>
                                  </p:stCondLst>
                                  <p:childTnLst>
                                    <p:set>
                                      <p:cBhvr rctx="PPT">
                                        <p:cTn id="51" dur="indefinite"/>
                                        <p:tgtEl>
                                          <p:spTgt spid="4">
                                            <p:graphicEl>
                                              <a:dgm id="{4207B791-285C-4E11-9A27-D7D4D5111FE5}"/>
                                            </p:graphicEl>
                                          </p:spTgt>
                                        </p:tgtEl>
                                        <p:attrNameLst>
                                          <p:attrName>style.opacity</p:attrName>
                                        </p:attrNameLst>
                                      </p:cBhvr>
                                      <p:to>
                                        <p:strVal val="0.25"/>
                                      </p:to>
                                    </p:set>
                                    <p:animEffect filter="image" prLst="opacity: 0.25">
                                      <p:cBhvr rctx="IE">
                                        <p:cTn id="52" dur="indefinite"/>
                                        <p:tgtEl>
                                          <p:spTgt spid="4">
                                            <p:graphicEl>
                                              <a:dgm id="{4207B791-285C-4E11-9A27-D7D4D5111FE5}"/>
                                            </p:graphicEl>
                                          </p:spTgt>
                                        </p:tgtEl>
                                      </p:cBhvr>
                                    </p:animEffect>
                                  </p:childTnLst>
                                </p:cTn>
                              </p:par>
                              <p:par>
                                <p:cTn id="53" presetID="9" presetClass="emph" presetSubtype="0" grpId="0" nodeType="withEffect">
                                  <p:stCondLst>
                                    <p:cond delay="0"/>
                                  </p:stCondLst>
                                  <p:childTnLst>
                                    <p:set>
                                      <p:cBhvr rctx="PPT">
                                        <p:cTn id="54" dur="indefinite"/>
                                        <p:tgtEl>
                                          <p:spTgt spid="4">
                                            <p:graphicEl>
                                              <a:dgm id="{91BE54FD-F926-4D7C-A333-FB15825E0904}"/>
                                            </p:graphicEl>
                                          </p:spTgt>
                                        </p:tgtEl>
                                        <p:attrNameLst>
                                          <p:attrName>style.opacity</p:attrName>
                                        </p:attrNameLst>
                                      </p:cBhvr>
                                      <p:to>
                                        <p:strVal val="0.25"/>
                                      </p:to>
                                    </p:set>
                                    <p:animEffect filter="image" prLst="opacity: 0.25">
                                      <p:cBhvr rctx="IE">
                                        <p:cTn id="55" dur="indefinite"/>
                                        <p:tgtEl>
                                          <p:spTgt spid="4">
                                            <p:graphicEl>
                                              <a:dgm id="{91BE54FD-F926-4D7C-A333-FB15825E0904}"/>
                                            </p:graphicEl>
                                          </p:spTgt>
                                        </p:tgtEl>
                                      </p:cBhvr>
                                    </p:animEffect>
                                  </p:childTnLst>
                                </p:cTn>
                              </p:par>
                              <p:par>
                                <p:cTn id="56" presetID="9" presetClass="emph" presetSubtype="0" grpId="0" nodeType="withEffect">
                                  <p:stCondLst>
                                    <p:cond delay="0"/>
                                  </p:stCondLst>
                                  <p:childTnLst>
                                    <p:set>
                                      <p:cBhvr rctx="PPT">
                                        <p:cTn id="57" dur="indefinite"/>
                                        <p:tgtEl>
                                          <p:spTgt spid="4">
                                            <p:graphicEl>
                                              <a:dgm id="{E307C405-CD22-4261-A933-E4E5768DA3E6}"/>
                                            </p:graphicEl>
                                          </p:spTgt>
                                        </p:tgtEl>
                                        <p:attrNameLst>
                                          <p:attrName>style.opacity</p:attrName>
                                        </p:attrNameLst>
                                      </p:cBhvr>
                                      <p:to>
                                        <p:strVal val="0.25"/>
                                      </p:to>
                                    </p:set>
                                    <p:animEffect filter="image" prLst="opacity: 0.25">
                                      <p:cBhvr rctx="IE">
                                        <p:cTn id="58" dur="indefinite"/>
                                        <p:tgtEl>
                                          <p:spTgt spid="4">
                                            <p:graphicEl>
                                              <a:dgm id="{E307C405-CD22-4261-A933-E4E5768DA3E6}"/>
                                            </p:graphicEl>
                                          </p:spTgt>
                                        </p:tgtEl>
                                      </p:cBhvr>
                                    </p:animEffect>
                                  </p:childTnLst>
                                </p:cTn>
                              </p:par>
                              <p:par>
                                <p:cTn id="59" presetID="9" presetClass="emph" presetSubtype="0" grpId="0" nodeType="withEffect">
                                  <p:stCondLst>
                                    <p:cond delay="0"/>
                                  </p:stCondLst>
                                  <p:childTnLst>
                                    <p:set>
                                      <p:cBhvr rctx="PPT">
                                        <p:cTn id="60" dur="indefinite"/>
                                        <p:tgtEl>
                                          <p:spTgt spid="4">
                                            <p:graphicEl>
                                              <a:dgm id="{816680F7-3D97-4E96-A6E2-383308833B91}"/>
                                            </p:graphicEl>
                                          </p:spTgt>
                                        </p:tgtEl>
                                        <p:attrNameLst>
                                          <p:attrName>style.opacity</p:attrName>
                                        </p:attrNameLst>
                                      </p:cBhvr>
                                      <p:to>
                                        <p:strVal val="0.25"/>
                                      </p:to>
                                    </p:set>
                                    <p:animEffect filter="image" prLst="opacity: 0.25">
                                      <p:cBhvr rctx="IE">
                                        <p:cTn id="61" dur="indefinite"/>
                                        <p:tgtEl>
                                          <p:spTgt spid="4">
                                            <p:graphicEl>
                                              <a:dgm id="{816680F7-3D97-4E96-A6E2-383308833B91}"/>
                                            </p:graphicEl>
                                          </p:spTgt>
                                        </p:tgtEl>
                                      </p:cBhvr>
                                    </p:animEffect>
                                  </p:childTnLst>
                                </p:cTn>
                              </p:par>
                              <p:par>
                                <p:cTn id="62" presetID="9" presetClass="emph" presetSubtype="0" grpId="0" nodeType="withEffect">
                                  <p:stCondLst>
                                    <p:cond delay="0"/>
                                  </p:stCondLst>
                                  <p:childTnLst>
                                    <p:set>
                                      <p:cBhvr rctx="PPT">
                                        <p:cTn id="63" dur="indefinite"/>
                                        <p:tgtEl>
                                          <p:spTgt spid="4">
                                            <p:graphicEl>
                                              <a:dgm id="{455CB4F7-75B3-46D0-BAC5-46302407CEB7}"/>
                                            </p:graphicEl>
                                          </p:spTgt>
                                        </p:tgtEl>
                                        <p:attrNameLst>
                                          <p:attrName>style.opacity</p:attrName>
                                        </p:attrNameLst>
                                      </p:cBhvr>
                                      <p:to>
                                        <p:strVal val="0.25"/>
                                      </p:to>
                                    </p:set>
                                    <p:animEffect filter="image" prLst="opacity: 0.25">
                                      <p:cBhvr rctx="IE">
                                        <p:cTn id="64" dur="indefinite"/>
                                        <p:tgtEl>
                                          <p:spTgt spid="4">
                                            <p:graphicEl>
                                              <a:dgm id="{455CB4F7-75B3-46D0-BAC5-46302407CEB7}"/>
                                            </p:graphicEl>
                                          </p:spTgt>
                                        </p:tgtEl>
                                      </p:cBhvr>
                                    </p:animEffect>
                                  </p:childTnLst>
                                </p:cTn>
                              </p:par>
                              <p:par>
                                <p:cTn id="65" presetID="9" presetClass="emph" presetSubtype="0" grpId="0" nodeType="withEffect">
                                  <p:stCondLst>
                                    <p:cond delay="0"/>
                                  </p:stCondLst>
                                  <p:childTnLst>
                                    <p:set>
                                      <p:cBhvr rctx="PPT">
                                        <p:cTn id="66" dur="indefinite"/>
                                        <p:tgtEl>
                                          <p:spTgt spid="4">
                                            <p:graphicEl>
                                              <a:dgm id="{5AF9CCF6-3988-4792-A63B-BDE290A9A1FF}"/>
                                            </p:graphicEl>
                                          </p:spTgt>
                                        </p:tgtEl>
                                        <p:attrNameLst>
                                          <p:attrName>style.opacity</p:attrName>
                                        </p:attrNameLst>
                                      </p:cBhvr>
                                      <p:to>
                                        <p:strVal val="0.25"/>
                                      </p:to>
                                    </p:set>
                                    <p:animEffect filter="image" prLst="opacity: 0.25">
                                      <p:cBhvr rctx="IE">
                                        <p:cTn id="67" dur="indefinite"/>
                                        <p:tgtEl>
                                          <p:spTgt spid="4">
                                            <p:graphicEl>
                                              <a:dgm id="{5AF9CCF6-3988-4792-A63B-BDE290A9A1FF}"/>
                                            </p:graphicEl>
                                          </p:spTgt>
                                        </p:tgtEl>
                                      </p:cBhvr>
                                    </p:animEffect>
                                  </p:childTnLst>
                                </p:cTn>
                              </p:par>
                              <p:par>
                                <p:cTn id="68" presetID="9" presetClass="emph" presetSubtype="0" grpId="0" nodeType="withEffect">
                                  <p:stCondLst>
                                    <p:cond delay="0"/>
                                  </p:stCondLst>
                                  <p:childTnLst>
                                    <p:set>
                                      <p:cBhvr rctx="PPT">
                                        <p:cTn id="69" dur="indefinite"/>
                                        <p:tgtEl>
                                          <p:spTgt spid="4">
                                            <p:graphicEl>
                                              <a:dgm id="{22664E62-0759-42E9-8155-490D335A08EA}"/>
                                            </p:graphicEl>
                                          </p:spTgt>
                                        </p:tgtEl>
                                        <p:attrNameLst>
                                          <p:attrName>style.opacity</p:attrName>
                                        </p:attrNameLst>
                                      </p:cBhvr>
                                      <p:to>
                                        <p:strVal val="0.25"/>
                                      </p:to>
                                    </p:set>
                                    <p:animEffect filter="image" prLst="opacity: 0.25">
                                      <p:cBhvr rctx="IE">
                                        <p:cTn id="70" dur="indefinite"/>
                                        <p:tgtEl>
                                          <p:spTgt spid="4">
                                            <p:graphicEl>
                                              <a:dgm id="{22664E62-0759-42E9-8155-490D335A08EA}"/>
                                            </p:graphicEl>
                                          </p:spTgt>
                                        </p:tgtEl>
                                      </p:cBhvr>
                                    </p:animEffect>
                                  </p:childTnLst>
                                </p:cTn>
                              </p:par>
                              <p:par>
                                <p:cTn id="71" presetID="9" presetClass="emph" presetSubtype="0" grpId="0" nodeType="withEffect">
                                  <p:stCondLst>
                                    <p:cond delay="0"/>
                                  </p:stCondLst>
                                  <p:childTnLst>
                                    <p:set>
                                      <p:cBhvr rctx="PPT">
                                        <p:cTn id="72" dur="indefinite"/>
                                        <p:tgtEl>
                                          <p:spTgt spid="4">
                                            <p:graphicEl>
                                              <a:dgm id="{6D72C4D8-58D7-4703-A400-91FF5B40D455}"/>
                                            </p:graphicEl>
                                          </p:spTgt>
                                        </p:tgtEl>
                                        <p:attrNameLst>
                                          <p:attrName>style.opacity</p:attrName>
                                        </p:attrNameLst>
                                      </p:cBhvr>
                                      <p:to>
                                        <p:strVal val="0.25"/>
                                      </p:to>
                                    </p:set>
                                    <p:animEffect filter="image" prLst="opacity: 0.25">
                                      <p:cBhvr rctx="IE">
                                        <p:cTn id="73" dur="indefinite"/>
                                        <p:tgtEl>
                                          <p:spTgt spid="4">
                                            <p:graphicEl>
                                              <a:dgm id="{6D72C4D8-58D7-4703-A400-91FF5B40D455}"/>
                                            </p:graphicEl>
                                          </p:spTgt>
                                        </p:tgtEl>
                                      </p:cBhvr>
                                    </p:animEffect>
                                  </p:childTnLst>
                                </p:cTn>
                              </p:par>
                              <p:par>
                                <p:cTn id="74" presetID="9" presetClass="emph" presetSubtype="0" grpId="0" nodeType="withEffect">
                                  <p:stCondLst>
                                    <p:cond delay="0"/>
                                  </p:stCondLst>
                                  <p:childTnLst>
                                    <p:set>
                                      <p:cBhvr rctx="PPT">
                                        <p:cTn id="75" dur="indefinite"/>
                                        <p:tgtEl>
                                          <p:spTgt spid="4">
                                            <p:graphicEl>
                                              <a:dgm id="{29A11181-7FA4-4520-AE59-8AD7524ACBFF}"/>
                                            </p:graphicEl>
                                          </p:spTgt>
                                        </p:tgtEl>
                                        <p:attrNameLst>
                                          <p:attrName>style.opacity</p:attrName>
                                        </p:attrNameLst>
                                      </p:cBhvr>
                                      <p:to>
                                        <p:strVal val="0.25"/>
                                      </p:to>
                                    </p:set>
                                    <p:animEffect filter="image" prLst="opacity: 0.25">
                                      <p:cBhvr rctx="IE">
                                        <p:cTn id="76" dur="indefinite"/>
                                        <p:tgtEl>
                                          <p:spTgt spid="4">
                                            <p:graphicEl>
                                              <a:dgm id="{29A11181-7FA4-4520-AE59-8AD7524ACBFF}"/>
                                            </p:graphicEl>
                                          </p:spTgt>
                                        </p:tgtEl>
                                      </p:cBhvr>
                                    </p:animEffect>
                                  </p:childTnLst>
                                </p:cTn>
                              </p:par>
                              <p:par>
                                <p:cTn id="77" presetID="9" presetClass="emph" presetSubtype="0" grpId="0" nodeType="withEffect">
                                  <p:stCondLst>
                                    <p:cond delay="0"/>
                                  </p:stCondLst>
                                  <p:childTnLst>
                                    <p:set>
                                      <p:cBhvr rctx="PPT">
                                        <p:cTn id="78" dur="indefinite"/>
                                        <p:tgtEl>
                                          <p:spTgt spid="4">
                                            <p:graphicEl>
                                              <a:dgm id="{98D860A9-52BB-47DA-B021-31D7CF28B647}"/>
                                            </p:graphicEl>
                                          </p:spTgt>
                                        </p:tgtEl>
                                        <p:attrNameLst>
                                          <p:attrName>style.opacity</p:attrName>
                                        </p:attrNameLst>
                                      </p:cBhvr>
                                      <p:to>
                                        <p:strVal val="0.25"/>
                                      </p:to>
                                    </p:set>
                                    <p:animEffect filter="image" prLst="opacity: 0.25">
                                      <p:cBhvr rctx="IE">
                                        <p:cTn id="79" dur="indefinite"/>
                                        <p:tgtEl>
                                          <p:spTgt spid="4">
                                            <p:graphicEl>
                                              <a:dgm id="{98D860A9-52BB-47DA-B021-31D7CF28B647}"/>
                                            </p:graphicEl>
                                          </p:spTgt>
                                        </p:tgtEl>
                                      </p:cBhvr>
                                    </p:animEffect>
                                  </p:childTnLst>
                                </p:cTn>
                              </p:par>
                              <p:par>
                                <p:cTn id="80" presetID="9" presetClass="emph" presetSubtype="0" grpId="0" nodeType="withEffect">
                                  <p:stCondLst>
                                    <p:cond delay="0"/>
                                  </p:stCondLst>
                                  <p:childTnLst>
                                    <p:set>
                                      <p:cBhvr rctx="PPT">
                                        <p:cTn id="81" dur="indefinite"/>
                                        <p:tgtEl>
                                          <p:spTgt spid="4">
                                            <p:graphicEl>
                                              <a:dgm id="{FB2D3F89-BB52-4DC5-9572-E5A6E1DF8802}"/>
                                            </p:graphicEl>
                                          </p:spTgt>
                                        </p:tgtEl>
                                        <p:attrNameLst>
                                          <p:attrName>style.opacity</p:attrName>
                                        </p:attrNameLst>
                                      </p:cBhvr>
                                      <p:to>
                                        <p:strVal val="0.25"/>
                                      </p:to>
                                    </p:set>
                                    <p:animEffect filter="image" prLst="opacity: 0.25">
                                      <p:cBhvr rctx="IE">
                                        <p:cTn id="82" dur="indefinite"/>
                                        <p:tgtEl>
                                          <p:spTgt spid="4">
                                            <p:graphicEl>
                                              <a:dgm id="{FB2D3F89-BB52-4DC5-9572-E5A6E1DF8802}"/>
                                            </p:graphicEl>
                                          </p:spTgt>
                                        </p:tgtEl>
                                      </p:cBhvr>
                                    </p:animEffect>
                                  </p:childTnLst>
                                </p:cTn>
                              </p:par>
                              <p:par>
                                <p:cTn id="83" presetID="9" presetClass="emph" presetSubtype="0" grpId="0" nodeType="withEffect">
                                  <p:stCondLst>
                                    <p:cond delay="0"/>
                                  </p:stCondLst>
                                  <p:childTnLst>
                                    <p:set>
                                      <p:cBhvr rctx="PPT">
                                        <p:cTn id="84" dur="indefinite"/>
                                        <p:tgtEl>
                                          <p:spTgt spid="4">
                                            <p:graphicEl>
                                              <a:dgm id="{78313F42-4CAF-442F-A1E7-CBBB7CDE9E71}"/>
                                            </p:graphicEl>
                                          </p:spTgt>
                                        </p:tgtEl>
                                        <p:attrNameLst>
                                          <p:attrName>style.opacity</p:attrName>
                                        </p:attrNameLst>
                                      </p:cBhvr>
                                      <p:to>
                                        <p:strVal val="0.25"/>
                                      </p:to>
                                    </p:set>
                                    <p:animEffect filter="image" prLst="opacity: 0.25">
                                      <p:cBhvr rctx="IE">
                                        <p:cTn id="85" dur="indefinite"/>
                                        <p:tgtEl>
                                          <p:spTgt spid="4">
                                            <p:graphicEl>
                                              <a:dgm id="{78313F42-4CAF-442F-A1E7-CBBB7CDE9E71}"/>
                                            </p:graphicEl>
                                          </p:spTgt>
                                        </p:tgtEl>
                                      </p:cBhvr>
                                    </p:animEffect>
                                  </p:childTnLst>
                                </p:cTn>
                              </p:par>
                              <p:par>
                                <p:cTn id="86" presetID="9" presetClass="emph" presetSubtype="0" grpId="0" nodeType="withEffect">
                                  <p:stCondLst>
                                    <p:cond delay="0"/>
                                  </p:stCondLst>
                                  <p:childTnLst>
                                    <p:set>
                                      <p:cBhvr rctx="PPT">
                                        <p:cTn id="87" dur="indefinite"/>
                                        <p:tgtEl>
                                          <p:spTgt spid="4">
                                            <p:graphicEl>
                                              <a:dgm id="{CF97A38B-58E1-4CBC-A698-2A1B6C5915AE}"/>
                                            </p:graphicEl>
                                          </p:spTgt>
                                        </p:tgtEl>
                                        <p:attrNameLst>
                                          <p:attrName>style.opacity</p:attrName>
                                        </p:attrNameLst>
                                      </p:cBhvr>
                                      <p:to>
                                        <p:strVal val="0.25"/>
                                      </p:to>
                                    </p:set>
                                    <p:animEffect filter="image" prLst="opacity: 0.25">
                                      <p:cBhvr rctx="IE">
                                        <p:cTn id="88" dur="indefinite"/>
                                        <p:tgtEl>
                                          <p:spTgt spid="4">
                                            <p:graphicEl>
                                              <a:dgm id="{CF97A38B-58E1-4CBC-A698-2A1B6C5915AE}"/>
                                            </p:graphicEl>
                                          </p:spTgt>
                                        </p:tgtEl>
                                      </p:cBhvr>
                                    </p:animEffect>
                                  </p:childTnLst>
                                </p:cTn>
                              </p:par>
                              <p:par>
                                <p:cTn id="89" presetID="9" presetClass="emph" presetSubtype="0" grpId="0" nodeType="withEffect">
                                  <p:stCondLst>
                                    <p:cond delay="0"/>
                                  </p:stCondLst>
                                  <p:childTnLst>
                                    <p:set>
                                      <p:cBhvr rctx="PPT">
                                        <p:cTn id="90" dur="indefinite"/>
                                        <p:tgtEl>
                                          <p:spTgt spid="4">
                                            <p:graphicEl>
                                              <a:dgm id="{F3E160AD-D052-40FD-8C47-CC8C6AD3BDDF}"/>
                                            </p:graphicEl>
                                          </p:spTgt>
                                        </p:tgtEl>
                                        <p:attrNameLst>
                                          <p:attrName>style.opacity</p:attrName>
                                        </p:attrNameLst>
                                      </p:cBhvr>
                                      <p:to>
                                        <p:strVal val="0.25"/>
                                      </p:to>
                                    </p:set>
                                    <p:animEffect filter="image" prLst="opacity: 0.25">
                                      <p:cBhvr rctx="IE">
                                        <p:cTn id="91" dur="indefinite"/>
                                        <p:tgtEl>
                                          <p:spTgt spid="4">
                                            <p:graphicEl>
                                              <a:dgm id="{F3E160AD-D052-40FD-8C47-CC8C6AD3BDDF}"/>
                                            </p:graphicEl>
                                          </p:spTgt>
                                        </p:tgtEl>
                                      </p:cBhvr>
                                    </p:animEffect>
                                  </p:childTnLst>
                                </p:cTn>
                              </p:par>
                              <p:par>
                                <p:cTn id="92" presetID="9" presetClass="emph" presetSubtype="0" grpId="0" nodeType="withEffect">
                                  <p:stCondLst>
                                    <p:cond delay="0"/>
                                  </p:stCondLst>
                                  <p:childTnLst>
                                    <p:set>
                                      <p:cBhvr rctx="PPT">
                                        <p:cTn id="93" dur="indefinite"/>
                                        <p:tgtEl>
                                          <p:spTgt spid="4">
                                            <p:graphicEl>
                                              <a:dgm id="{1040E615-1CE8-4046-9604-A64A013043B0}"/>
                                            </p:graphicEl>
                                          </p:spTgt>
                                        </p:tgtEl>
                                        <p:attrNameLst>
                                          <p:attrName>style.opacity</p:attrName>
                                        </p:attrNameLst>
                                      </p:cBhvr>
                                      <p:to>
                                        <p:strVal val="0.25"/>
                                      </p:to>
                                    </p:set>
                                    <p:animEffect filter="image" prLst="opacity: 0.25">
                                      <p:cBhvr rctx="IE">
                                        <p:cTn id="94" dur="indefinite"/>
                                        <p:tgtEl>
                                          <p:spTgt spid="4">
                                            <p:graphicEl>
                                              <a:dgm id="{1040E615-1CE8-4046-9604-A64A013043B0}"/>
                                            </p:graphicEl>
                                          </p:spTgt>
                                        </p:tgtEl>
                                      </p:cBhvr>
                                    </p:animEffect>
                                  </p:childTnLst>
                                </p:cTn>
                              </p:par>
                              <p:par>
                                <p:cTn id="95" presetID="9" presetClass="emph" presetSubtype="0" grpId="0" nodeType="withEffect">
                                  <p:stCondLst>
                                    <p:cond delay="0"/>
                                  </p:stCondLst>
                                  <p:childTnLst>
                                    <p:set>
                                      <p:cBhvr rctx="PPT">
                                        <p:cTn id="96" dur="indefinite"/>
                                        <p:tgtEl>
                                          <p:spTgt spid="4">
                                            <p:graphicEl>
                                              <a:dgm id="{46044D37-FF17-472D-8F34-9182556F6EC6}"/>
                                            </p:graphicEl>
                                          </p:spTgt>
                                        </p:tgtEl>
                                        <p:attrNameLst>
                                          <p:attrName>style.opacity</p:attrName>
                                        </p:attrNameLst>
                                      </p:cBhvr>
                                      <p:to>
                                        <p:strVal val="0.25"/>
                                      </p:to>
                                    </p:set>
                                    <p:animEffect filter="image" prLst="opacity: 0.25">
                                      <p:cBhvr rctx="IE">
                                        <p:cTn id="97" dur="indefinite"/>
                                        <p:tgtEl>
                                          <p:spTgt spid="4">
                                            <p:graphicEl>
                                              <a:dgm id="{46044D37-FF17-472D-8F34-9182556F6EC6}"/>
                                            </p:graphicEl>
                                          </p:spTgt>
                                        </p:tgtEl>
                                      </p:cBhvr>
                                    </p:animEffect>
                                  </p:childTnLst>
                                </p:cTn>
                              </p:par>
                              <p:par>
                                <p:cTn id="98" presetID="9" presetClass="emph" presetSubtype="0" grpId="0" nodeType="withEffect">
                                  <p:stCondLst>
                                    <p:cond delay="0"/>
                                  </p:stCondLst>
                                  <p:childTnLst>
                                    <p:set>
                                      <p:cBhvr rctx="PPT">
                                        <p:cTn id="99" dur="indefinite"/>
                                        <p:tgtEl>
                                          <p:spTgt spid="4">
                                            <p:graphicEl>
                                              <a:dgm id="{0D0123A2-9E59-4A0D-A524-16F06ACF08AB}"/>
                                            </p:graphicEl>
                                          </p:spTgt>
                                        </p:tgtEl>
                                        <p:attrNameLst>
                                          <p:attrName>style.opacity</p:attrName>
                                        </p:attrNameLst>
                                      </p:cBhvr>
                                      <p:to>
                                        <p:strVal val="0.25"/>
                                      </p:to>
                                    </p:set>
                                    <p:animEffect filter="image" prLst="opacity: 0.25">
                                      <p:cBhvr rctx="IE">
                                        <p:cTn id="100" dur="indefinite"/>
                                        <p:tgtEl>
                                          <p:spTgt spid="4">
                                            <p:graphicEl>
                                              <a:dgm id="{0D0123A2-9E59-4A0D-A524-16F06ACF08AB}"/>
                                            </p:graphicEl>
                                          </p:spTgt>
                                        </p:tgtEl>
                                      </p:cBhvr>
                                    </p:animEffect>
                                  </p:childTnLst>
                                </p:cTn>
                              </p:par>
                              <p:par>
                                <p:cTn id="101" presetID="9" presetClass="emph" presetSubtype="0" grpId="0" nodeType="withEffect">
                                  <p:stCondLst>
                                    <p:cond delay="0"/>
                                  </p:stCondLst>
                                  <p:childTnLst>
                                    <p:set>
                                      <p:cBhvr rctx="PPT">
                                        <p:cTn id="102" dur="indefinite"/>
                                        <p:tgtEl>
                                          <p:spTgt spid="4">
                                            <p:graphicEl>
                                              <a:dgm id="{17F74D59-F1AC-4CEA-A421-D216C9825F2F}"/>
                                            </p:graphicEl>
                                          </p:spTgt>
                                        </p:tgtEl>
                                        <p:attrNameLst>
                                          <p:attrName>style.opacity</p:attrName>
                                        </p:attrNameLst>
                                      </p:cBhvr>
                                      <p:to>
                                        <p:strVal val="0.25"/>
                                      </p:to>
                                    </p:set>
                                    <p:animEffect filter="image" prLst="opacity: 0.25">
                                      <p:cBhvr rctx="IE">
                                        <p:cTn id="103" dur="indefinite"/>
                                        <p:tgtEl>
                                          <p:spTgt spid="4">
                                            <p:graphicEl>
                                              <a:dgm id="{17F74D59-F1AC-4CEA-A421-D216C9825F2F}"/>
                                            </p:graphicEl>
                                          </p:spTgt>
                                        </p:tgtEl>
                                      </p:cBhvr>
                                    </p:animEffect>
                                  </p:childTnLst>
                                </p:cTn>
                              </p:par>
                              <p:par>
                                <p:cTn id="104" presetID="9" presetClass="emph" presetSubtype="0" grpId="0" nodeType="withEffect">
                                  <p:stCondLst>
                                    <p:cond delay="0"/>
                                  </p:stCondLst>
                                  <p:childTnLst>
                                    <p:set>
                                      <p:cBhvr rctx="PPT">
                                        <p:cTn id="105" dur="indefinite"/>
                                        <p:tgtEl>
                                          <p:spTgt spid="4">
                                            <p:graphicEl>
                                              <a:dgm id="{F3A5F2E8-B4CE-4153-906A-60D1F7A29094}"/>
                                            </p:graphicEl>
                                          </p:spTgt>
                                        </p:tgtEl>
                                        <p:attrNameLst>
                                          <p:attrName>style.opacity</p:attrName>
                                        </p:attrNameLst>
                                      </p:cBhvr>
                                      <p:to>
                                        <p:strVal val="0.25"/>
                                      </p:to>
                                    </p:set>
                                    <p:animEffect filter="image" prLst="opacity: 0.25">
                                      <p:cBhvr rctx="IE">
                                        <p:cTn id="106" dur="indefinite"/>
                                        <p:tgtEl>
                                          <p:spTgt spid="4">
                                            <p:graphicEl>
                                              <a:dgm id="{F3A5F2E8-B4CE-4153-906A-60D1F7A29094}"/>
                                            </p:graphicEl>
                                          </p:spTgt>
                                        </p:tgtEl>
                                      </p:cBhvr>
                                    </p:animEffect>
                                  </p:childTnLst>
                                </p:cTn>
                              </p:par>
                              <p:par>
                                <p:cTn id="107" presetID="9" presetClass="emph" presetSubtype="0" grpId="0" nodeType="withEffect">
                                  <p:stCondLst>
                                    <p:cond delay="0"/>
                                  </p:stCondLst>
                                  <p:childTnLst>
                                    <p:set>
                                      <p:cBhvr rctx="PPT">
                                        <p:cTn id="108" dur="indefinite"/>
                                        <p:tgtEl>
                                          <p:spTgt spid="4">
                                            <p:graphicEl>
                                              <a:dgm id="{4C191038-5557-43D8-8815-30ABA67EC743}"/>
                                            </p:graphicEl>
                                          </p:spTgt>
                                        </p:tgtEl>
                                        <p:attrNameLst>
                                          <p:attrName>style.opacity</p:attrName>
                                        </p:attrNameLst>
                                      </p:cBhvr>
                                      <p:to>
                                        <p:strVal val="0.25"/>
                                      </p:to>
                                    </p:set>
                                    <p:animEffect filter="image" prLst="opacity: 0.25">
                                      <p:cBhvr rctx="IE">
                                        <p:cTn id="109" dur="indefinite"/>
                                        <p:tgtEl>
                                          <p:spTgt spid="4">
                                            <p:graphicEl>
                                              <a:dgm id="{4C191038-5557-43D8-8815-30ABA67EC743}"/>
                                            </p:graphicEl>
                                          </p:spTgt>
                                        </p:tgtEl>
                                      </p:cBhvr>
                                    </p:animEffect>
                                  </p:childTnLst>
                                </p:cTn>
                              </p:par>
                              <p:par>
                                <p:cTn id="110" presetID="9" presetClass="emph" presetSubtype="0" grpId="0" nodeType="withEffect">
                                  <p:stCondLst>
                                    <p:cond delay="0"/>
                                  </p:stCondLst>
                                  <p:childTnLst>
                                    <p:set>
                                      <p:cBhvr rctx="PPT">
                                        <p:cTn id="111" dur="indefinite"/>
                                        <p:tgtEl>
                                          <p:spTgt spid="4">
                                            <p:graphicEl>
                                              <a:dgm id="{D0F2E80B-C175-4A55-B606-5AFAA7E4B2A0}"/>
                                            </p:graphicEl>
                                          </p:spTgt>
                                        </p:tgtEl>
                                        <p:attrNameLst>
                                          <p:attrName>style.opacity</p:attrName>
                                        </p:attrNameLst>
                                      </p:cBhvr>
                                      <p:to>
                                        <p:strVal val="0.25"/>
                                      </p:to>
                                    </p:set>
                                    <p:animEffect filter="image" prLst="opacity: 0.25">
                                      <p:cBhvr rctx="IE">
                                        <p:cTn id="112" dur="indefinite"/>
                                        <p:tgtEl>
                                          <p:spTgt spid="4">
                                            <p:graphicEl>
                                              <a:dgm id="{D0F2E80B-C175-4A55-B606-5AFAA7E4B2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31311987"/>
              </p:ext>
            </p:extLst>
          </p:nvPr>
        </p:nvGraphicFramePr>
        <p:xfrm>
          <a:off x="118170" y="360040"/>
          <a:ext cx="8892480" cy="717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GB" dirty="0" smtClean="0">
                <a:cs typeface="Courier New" pitchFamily="49" charset="0"/>
              </a:rPr>
              <a:t>3D Web Formats Taxonomy</a:t>
            </a:r>
            <a:endParaRPr lang="en-GB" dirty="0">
              <a:cs typeface="Courier New" pitchFamily="49" charset="0"/>
            </a:endParaRPr>
          </a:p>
        </p:txBody>
      </p:sp>
      <p:graphicFrame>
        <p:nvGraphicFramePr>
          <p:cNvPr id="5" name="Diagram 4"/>
          <p:cNvGraphicFramePr/>
          <p:nvPr>
            <p:extLst>
              <p:ext uri="{D42A27DB-BD31-4B8C-83A1-F6EECF244321}">
                <p14:modId xmlns:p14="http://schemas.microsoft.com/office/powerpoint/2010/main" val="676125651"/>
              </p:ext>
            </p:extLst>
          </p:nvPr>
        </p:nvGraphicFramePr>
        <p:xfrm>
          <a:off x="1547664" y="2924944"/>
          <a:ext cx="6552728" cy="46085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567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
                                            <p:graphicEl>
                                              <a:dgm id="{87D3345A-8445-4ADA-B9F9-91C428D8D650}"/>
                                            </p:graphicEl>
                                          </p:spTgt>
                                        </p:tgtEl>
                                        <p:attrNameLst>
                                          <p:attrName>style.opacity</p:attrName>
                                        </p:attrNameLst>
                                      </p:cBhvr>
                                      <p:to>
                                        <p:strVal val="0.25"/>
                                      </p:to>
                                    </p:set>
                                    <p:animEffect filter="image" prLst="opacity: 0.25">
                                      <p:cBhvr rctx="IE">
                                        <p:cTn id="7" dur="indefinite"/>
                                        <p:tgtEl>
                                          <p:spTgt spid="4">
                                            <p:graphicEl>
                                              <a:dgm id="{87D3345A-8445-4ADA-B9F9-91C428D8D650}"/>
                                            </p:graphicEl>
                                          </p:spTgt>
                                        </p:tgtEl>
                                      </p:cBhvr>
                                    </p:animEffect>
                                  </p:childTnLst>
                                </p:cTn>
                              </p:par>
                              <p:par>
                                <p:cTn id="8" presetID="9" presetClass="emph" presetSubtype="0" grpId="0" nodeType="withEffect">
                                  <p:stCondLst>
                                    <p:cond delay="0"/>
                                  </p:stCondLst>
                                  <p:childTnLst>
                                    <p:set>
                                      <p:cBhvr rctx="PPT">
                                        <p:cTn id="9" dur="indefinite"/>
                                        <p:tgtEl>
                                          <p:spTgt spid="4">
                                            <p:graphicEl>
                                              <a:dgm id="{44C2B2EE-E0F3-4101-9C16-A359B6021333}"/>
                                            </p:graphicEl>
                                          </p:spTgt>
                                        </p:tgtEl>
                                        <p:attrNameLst>
                                          <p:attrName>style.opacity</p:attrName>
                                        </p:attrNameLst>
                                      </p:cBhvr>
                                      <p:to>
                                        <p:strVal val="0.25"/>
                                      </p:to>
                                    </p:set>
                                    <p:animEffect filter="image" prLst="opacity: 0.25">
                                      <p:cBhvr rctx="IE">
                                        <p:cTn id="10" dur="indefinite"/>
                                        <p:tgtEl>
                                          <p:spTgt spid="4">
                                            <p:graphicEl>
                                              <a:dgm id="{44C2B2EE-E0F3-4101-9C16-A359B6021333}"/>
                                            </p:graphicEl>
                                          </p:spTgt>
                                        </p:tgtEl>
                                      </p:cBhvr>
                                    </p:animEffect>
                                  </p:childTnLst>
                                </p:cTn>
                              </p:par>
                              <p:par>
                                <p:cTn id="11" presetID="9" presetClass="emph" presetSubtype="0" grpId="0" nodeType="withEffect">
                                  <p:stCondLst>
                                    <p:cond delay="0"/>
                                  </p:stCondLst>
                                  <p:childTnLst>
                                    <p:set>
                                      <p:cBhvr rctx="PPT">
                                        <p:cTn id="12" dur="indefinite"/>
                                        <p:tgtEl>
                                          <p:spTgt spid="4">
                                            <p:graphicEl>
                                              <a:dgm id="{6ADDC8A6-2988-430A-AF73-A5BAD35047A9}"/>
                                            </p:graphicEl>
                                          </p:spTgt>
                                        </p:tgtEl>
                                        <p:attrNameLst>
                                          <p:attrName>style.opacity</p:attrName>
                                        </p:attrNameLst>
                                      </p:cBhvr>
                                      <p:to>
                                        <p:strVal val="0.25"/>
                                      </p:to>
                                    </p:set>
                                    <p:animEffect filter="image" prLst="opacity: 0.25">
                                      <p:cBhvr rctx="IE">
                                        <p:cTn id="13" dur="indefinite"/>
                                        <p:tgtEl>
                                          <p:spTgt spid="4">
                                            <p:graphicEl>
                                              <a:dgm id="{6ADDC8A6-2988-430A-AF73-A5BAD35047A9}"/>
                                            </p:graphicEl>
                                          </p:spTgt>
                                        </p:tgtEl>
                                      </p:cBhvr>
                                    </p:animEffect>
                                  </p:childTnLst>
                                </p:cTn>
                              </p:par>
                              <p:par>
                                <p:cTn id="14" presetID="9" presetClass="emph" presetSubtype="0" grpId="0" nodeType="withEffect">
                                  <p:stCondLst>
                                    <p:cond delay="0"/>
                                  </p:stCondLst>
                                  <p:childTnLst>
                                    <p:set>
                                      <p:cBhvr rctx="PPT">
                                        <p:cTn id="15" dur="indefinite"/>
                                        <p:tgtEl>
                                          <p:spTgt spid="4">
                                            <p:graphicEl>
                                              <a:dgm id="{2709C965-6598-45B6-9E76-32B50C569C36}"/>
                                            </p:graphicEl>
                                          </p:spTgt>
                                        </p:tgtEl>
                                        <p:attrNameLst>
                                          <p:attrName>style.opacity</p:attrName>
                                        </p:attrNameLst>
                                      </p:cBhvr>
                                      <p:to>
                                        <p:strVal val="0.25"/>
                                      </p:to>
                                    </p:set>
                                    <p:animEffect filter="image" prLst="opacity: 0.25">
                                      <p:cBhvr rctx="IE">
                                        <p:cTn id="16" dur="indefinite"/>
                                        <p:tgtEl>
                                          <p:spTgt spid="4">
                                            <p:graphicEl>
                                              <a:dgm id="{2709C965-6598-45B6-9E76-32B50C569C36}"/>
                                            </p:graphicEl>
                                          </p:spTgt>
                                        </p:tgtEl>
                                      </p:cBhvr>
                                    </p:animEffect>
                                  </p:childTnLst>
                                </p:cTn>
                              </p:par>
                              <p:par>
                                <p:cTn id="17" presetID="9" presetClass="emph" presetSubtype="0" grpId="0" nodeType="withEffect">
                                  <p:stCondLst>
                                    <p:cond delay="0"/>
                                  </p:stCondLst>
                                  <p:childTnLst>
                                    <p:set>
                                      <p:cBhvr rctx="PPT">
                                        <p:cTn id="18" dur="indefinite"/>
                                        <p:tgtEl>
                                          <p:spTgt spid="4">
                                            <p:graphicEl>
                                              <a:dgm id="{BEF849A5-5075-48F9-8DB2-EB66487120BD}"/>
                                            </p:graphicEl>
                                          </p:spTgt>
                                        </p:tgtEl>
                                        <p:attrNameLst>
                                          <p:attrName>style.opacity</p:attrName>
                                        </p:attrNameLst>
                                      </p:cBhvr>
                                      <p:to>
                                        <p:strVal val="0.25"/>
                                      </p:to>
                                    </p:set>
                                    <p:animEffect filter="image" prLst="opacity: 0.25">
                                      <p:cBhvr rctx="IE">
                                        <p:cTn id="19" dur="indefinite"/>
                                        <p:tgtEl>
                                          <p:spTgt spid="4">
                                            <p:graphicEl>
                                              <a:dgm id="{BEF849A5-5075-48F9-8DB2-EB66487120BD}"/>
                                            </p:graphicEl>
                                          </p:spTgt>
                                        </p:tgtEl>
                                      </p:cBhvr>
                                    </p:animEffect>
                                  </p:childTnLst>
                                </p:cTn>
                              </p:par>
                              <p:par>
                                <p:cTn id="20" presetID="9" presetClass="emph" presetSubtype="0" grpId="0" nodeType="withEffect">
                                  <p:stCondLst>
                                    <p:cond delay="0"/>
                                  </p:stCondLst>
                                  <p:childTnLst>
                                    <p:set>
                                      <p:cBhvr rctx="PPT">
                                        <p:cTn id="21" dur="indefinite"/>
                                        <p:tgtEl>
                                          <p:spTgt spid="4">
                                            <p:graphicEl>
                                              <a:dgm id="{6AF93387-D39A-45BE-9E87-775C27F71220}"/>
                                            </p:graphicEl>
                                          </p:spTgt>
                                        </p:tgtEl>
                                        <p:attrNameLst>
                                          <p:attrName>style.opacity</p:attrName>
                                        </p:attrNameLst>
                                      </p:cBhvr>
                                      <p:to>
                                        <p:strVal val="0.25"/>
                                      </p:to>
                                    </p:set>
                                    <p:animEffect filter="image" prLst="opacity: 0.25">
                                      <p:cBhvr rctx="IE">
                                        <p:cTn id="22" dur="indefinite"/>
                                        <p:tgtEl>
                                          <p:spTgt spid="4">
                                            <p:graphicEl>
                                              <a:dgm id="{6AF93387-D39A-45BE-9E87-775C27F71220}"/>
                                            </p:graphicEl>
                                          </p:spTgt>
                                        </p:tgtEl>
                                      </p:cBhvr>
                                    </p:animEffect>
                                  </p:childTnLst>
                                </p:cTn>
                              </p:par>
                              <p:par>
                                <p:cTn id="23" presetID="9" presetClass="emph" presetSubtype="0" grpId="0" nodeType="withEffect">
                                  <p:stCondLst>
                                    <p:cond delay="0"/>
                                  </p:stCondLst>
                                  <p:childTnLst>
                                    <p:set>
                                      <p:cBhvr rctx="PPT">
                                        <p:cTn id="24" dur="indefinite"/>
                                        <p:tgtEl>
                                          <p:spTgt spid="4">
                                            <p:graphicEl>
                                              <a:dgm id="{C02F3054-9888-4168-A9BF-C9D37DE11C8E}"/>
                                            </p:graphicEl>
                                          </p:spTgt>
                                        </p:tgtEl>
                                        <p:attrNameLst>
                                          <p:attrName>style.opacity</p:attrName>
                                        </p:attrNameLst>
                                      </p:cBhvr>
                                      <p:to>
                                        <p:strVal val="0.25"/>
                                      </p:to>
                                    </p:set>
                                    <p:animEffect filter="image" prLst="opacity: 0.25">
                                      <p:cBhvr rctx="IE">
                                        <p:cTn id="25" dur="indefinite"/>
                                        <p:tgtEl>
                                          <p:spTgt spid="4">
                                            <p:graphicEl>
                                              <a:dgm id="{C02F3054-9888-4168-A9BF-C9D37DE11C8E}"/>
                                            </p:graphicEl>
                                          </p:spTgt>
                                        </p:tgtEl>
                                      </p:cBhvr>
                                    </p:animEffect>
                                  </p:childTnLst>
                                </p:cTn>
                              </p:par>
                              <p:par>
                                <p:cTn id="26" presetID="9" presetClass="emph" presetSubtype="0" grpId="0" nodeType="withEffect">
                                  <p:stCondLst>
                                    <p:cond delay="0"/>
                                  </p:stCondLst>
                                  <p:childTnLst>
                                    <p:set>
                                      <p:cBhvr rctx="PPT">
                                        <p:cTn id="27" dur="indefinite"/>
                                        <p:tgtEl>
                                          <p:spTgt spid="4">
                                            <p:graphicEl>
                                              <a:dgm id="{7806DB7D-22E6-4528-AD7A-55F96A2ECB85}"/>
                                            </p:graphicEl>
                                          </p:spTgt>
                                        </p:tgtEl>
                                        <p:attrNameLst>
                                          <p:attrName>style.opacity</p:attrName>
                                        </p:attrNameLst>
                                      </p:cBhvr>
                                      <p:to>
                                        <p:strVal val="0.25"/>
                                      </p:to>
                                    </p:set>
                                    <p:animEffect filter="image" prLst="opacity: 0.25">
                                      <p:cBhvr rctx="IE">
                                        <p:cTn id="28" dur="indefinite"/>
                                        <p:tgtEl>
                                          <p:spTgt spid="4">
                                            <p:graphicEl>
                                              <a:dgm id="{7806DB7D-22E6-4528-AD7A-55F96A2ECB85}"/>
                                            </p:graphicEl>
                                          </p:spTgt>
                                        </p:tgtEl>
                                      </p:cBhvr>
                                    </p:animEffect>
                                  </p:childTnLst>
                                </p:cTn>
                              </p:par>
                              <p:par>
                                <p:cTn id="29" presetID="9" presetClass="emph" presetSubtype="0" grpId="0" nodeType="withEffect">
                                  <p:stCondLst>
                                    <p:cond delay="0"/>
                                  </p:stCondLst>
                                  <p:childTnLst>
                                    <p:set>
                                      <p:cBhvr rctx="PPT">
                                        <p:cTn id="30" dur="indefinite"/>
                                        <p:tgtEl>
                                          <p:spTgt spid="4">
                                            <p:graphicEl>
                                              <a:dgm id="{CCF6BA51-7ED0-484D-BEF7-1EC9D5DB9068}"/>
                                            </p:graphicEl>
                                          </p:spTgt>
                                        </p:tgtEl>
                                        <p:attrNameLst>
                                          <p:attrName>style.opacity</p:attrName>
                                        </p:attrNameLst>
                                      </p:cBhvr>
                                      <p:to>
                                        <p:strVal val="0.25"/>
                                      </p:to>
                                    </p:set>
                                    <p:animEffect filter="image" prLst="opacity: 0.25">
                                      <p:cBhvr rctx="IE">
                                        <p:cTn id="31" dur="indefinite"/>
                                        <p:tgtEl>
                                          <p:spTgt spid="4">
                                            <p:graphicEl>
                                              <a:dgm id="{CCF6BA51-7ED0-484D-BEF7-1EC9D5DB9068}"/>
                                            </p:graphicEl>
                                          </p:spTgt>
                                        </p:tgtEl>
                                      </p:cBhvr>
                                    </p:animEffect>
                                  </p:childTnLst>
                                </p:cTn>
                              </p:par>
                              <p:par>
                                <p:cTn id="32" presetID="9" presetClass="emph" presetSubtype="0" grpId="0" nodeType="withEffect">
                                  <p:stCondLst>
                                    <p:cond delay="0"/>
                                  </p:stCondLst>
                                  <p:childTnLst>
                                    <p:set>
                                      <p:cBhvr rctx="PPT">
                                        <p:cTn id="33" dur="indefinite"/>
                                        <p:tgtEl>
                                          <p:spTgt spid="4">
                                            <p:graphicEl>
                                              <a:dgm id="{BDFC5D6F-8B5E-476F-B20C-983D09F4A542}"/>
                                            </p:graphicEl>
                                          </p:spTgt>
                                        </p:tgtEl>
                                        <p:attrNameLst>
                                          <p:attrName>style.opacity</p:attrName>
                                        </p:attrNameLst>
                                      </p:cBhvr>
                                      <p:to>
                                        <p:strVal val="0.25"/>
                                      </p:to>
                                    </p:set>
                                    <p:animEffect filter="image" prLst="opacity: 0.25">
                                      <p:cBhvr rctx="IE">
                                        <p:cTn id="34" dur="indefinite"/>
                                        <p:tgtEl>
                                          <p:spTgt spid="4">
                                            <p:graphicEl>
                                              <a:dgm id="{BDFC5D6F-8B5E-476F-B20C-983D09F4A542}"/>
                                            </p:graphicEl>
                                          </p:spTgt>
                                        </p:tgtEl>
                                      </p:cBhvr>
                                    </p:animEffect>
                                  </p:childTnLst>
                                </p:cTn>
                              </p:par>
                              <p:par>
                                <p:cTn id="35" presetID="9" presetClass="emph" presetSubtype="0" grpId="0" nodeType="withEffect">
                                  <p:stCondLst>
                                    <p:cond delay="0"/>
                                  </p:stCondLst>
                                  <p:childTnLst>
                                    <p:set>
                                      <p:cBhvr rctx="PPT">
                                        <p:cTn id="36" dur="indefinite"/>
                                        <p:tgtEl>
                                          <p:spTgt spid="4">
                                            <p:graphicEl>
                                              <a:dgm id="{000EAEFD-A83B-40C5-BE8A-6A11BAEBF9AF}"/>
                                            </p:graphicEl>
                                          </p:spTgt>
                                        </p:tgtEl>
                                        <p:attrNameLst>
                                          <p:attrName>style.opacity</p:attrName>
                                        </p:attrNameLst>
                                      </p:cBhvr>
                                      <p:to>
                                        <p:strVal val="0.25"/>
                                      </p:to>
                                    </p:set>
                                    <p:animEffect filter="image" prLst="opacity: 0.25">
                                      <p:cBhvr rctx="IE">
                                        <p:cTn id="37" dur="indefinite"/>
                                        <p:tgtEl>
                                          <p:spTgt spid="4">
                                            <p:graphicEl>
                                              <a:dgm id="{000EAEFD-A83B-40C5-BE8A-6A11BAEBF9AF}"/>
                                            </p:graphicEl>
                                          </p:spTgt>
                                        </p:tgtEl>
                                      </p:cBhvr>
                                    </p:animEffect>
                                  </p:childTnLst>
                                </p:cTn>
                              </p:par>
                              <p:par>
                                <p:cTn id="38" presetID="9" presetClass="emph" presetSubtype="0" grpId="0" nodeType="withEffect">
                                  <p:stCondLst>
                                    <p:cond delay="0"/>
                                  </p:stCondLst>
                                  <p:childTnLst>
                                    <p:set>
                                      <p:cBhvr rctx="PPT">
                                        <p:cTn id="39" dur="indefinite"/>
                                        <p:tgtEl>
                                          <p:spTgt spid="4">
                                            <p:graphicEl>
                                              <a:dgm id="{B95F7EB1-B8D8-412F-821B-87F1302855BC}"/>
                                            </p:graphicEl>
                                          </p:spTgt>
                                        </p:tgtEl>
                                        <p:attrNameLst>
                                          <p:attrName>style.opacity</p:attrName>
                                        </p:attrNameLst>
                                      </p:cBhvr>
                                      <p:to>
                                        <p:strVal val="0.25"/>
                                      </p:to>
                                    </p:set>
                                    <p:animEffect filter="image" prLst="opacity: 0.25">
                                      <p:cBhvr rctx="IE">
                                        <p:cTn id="40" dur="indefinite"/>
                                        <p:tgtEl>
                                          <p:spTgt spid="4">
                                            <p:graphicEl>
                                              <a:dgm id="{B95F7EB1-B8D8-412F-821B-87F1302855BC}"/>
                                            </p:graphicEl>
                                          </p:spTgt>
                                        </p:tgtEl>
                                      </p:cBhvr>
                                    </p:animEffect>
                                  </p:childTnLst>
                                </p:cTn>
                              </p:par>
                              <p:par>
                                <p:cTn id="41" presetID="9" presetClass="emph" presetSubtype="0" grpId="0" nodeType="withEffect">
                                  <p:stCondLst>
                                    <p:cond delay="0"/>
                                  </p:stCondLst>
                                  <p:childTnLst>
                                    <p:set>
                                      <p:cBhvr rctx="PPT">
                                        <p:cTn id="42" dur="indefinite"/>
                                        <p:tgtEl>
                                          <p:spTgt spid="4">
                                            <p:graphicEl>
                                              <a:dgm id="{9439675E-FD28-4F9C-B9A0-06C905D52096}"/>
                                            </p:graphicEl>
                                          </p:spTgt>
                                        </p:tgtEl>
                                        <p:attrNameLst>
                                          <p:attrName>style.opacity</p:attrName>
                                        </p:attrNameLst>
                                      </p:cBhvr>
                                      <p:to>
                                        <p:strVal val="0.25"/>
                                      </p:to>
                                    </p:set>
                                    <p:animEffect filter="image" prLst="opacity: 0.25">
                                      <p:cBhvr rctx="IE">
                                        <p:cTn id="43" dur="indefinite"/>
                                        <p:tgtEl>
                                          <p:spTgt spid="4">
                                            <p:graphicEl>
                                              <a:dgm id="{9439675E-FD28-4F9C-B9A0-06C905D52096}"/>
                                            </p:graphicEl>
                                          </p:spTgt>
                                        </p:tgtEl>
                                      </p:cBhvr>
                                    </p:animEffect>
                                  </p:childTnLst>
                                </p:cTn>
                              </p:par>
                              <p:par>
                                <p:cTn id="44" presetID="9" presetClass="emph" presetSubtype="0" grpId="0" nodeType="withEffect">
                                  <p:stCondLst>
                                    <p:cond delay="0"/>
                                  </p:stCondLst>
                                  <p:childTnLst>
                                    <p:set>
                                      <p:cBhvr rctx="PPT">
                                        <p:cTn id="45" dur="indefinite"/>
                                        <p:tgtEl>
                                          <p:spTgt spid="4">
                                            <p:graphicEl>
                                              <a:dgm id="{884B3303-4EB4-4A82-803E-05C68FF972C3}"/>
                                            </p:graphicEl>
                                          </p:spTgt>
                                        </p:tgtEl>
                                        <p:attrNameLst>
                                          <p:attrName>style.opacity</p:attrName>
                                        </p:attrNameLst>
                                      </p:cBhvr>
                                      <p:to>
                                        <p:strVal val="0.25"/>
                                      </p:to>
                                    </p:set>
                                    <p:animEffect filter="image" prLst="opacity: 0.25">
                                      <p:cBhvr rctx="IE">
                                        <p:cTn id="46" dur="indefinite"/>
                                        <p:tgtEl>
                                          <p:spTgt spid="4">
                                            <p:graphicEl>
                                              <a:dgm id="{884B3303-4EB4-4A82-803E-05C68FF972C3}"/>
                                            </p:graphicEl>
                                          </p:spTgt>
                                        </p:tgtEl>
                                      </p:cBhvr>
                                    </p:animEffect>
                                  </p:childTnLst>
                                </p:cTn>
                              </p:par>
                              <p:par>
                                <p:cTn id="47" presetID="9" presetClass="emph" presetSubtype="0" grpId="0" nodeType="withEffect">
                                  <p:stCondLst>
                                    <p:cond delay="0"/>
                                  </p:stCondLst>
                                  <p:childTnLst>
                                    <p:set>
                                      <p:cBhvr rctx="PPT">
                                        <p:cTn id="48" dur="indefinite"/>
                                        <p:tgtEl>
                                          <p:spTgt spid="4">
                                            <p:graphicEl>
                                              <a:dgm id="{708E615F-1C4C-4270-B098-1BC8E724FB6C}"/>
                                            </p:graphicEl>
                                          </p:spTgt>
                                        </p:tgtEl>
                                        <p:attrNameLst>
                                          <p:attrName>style.opacity</p:attrName>
                                        </p:attrNameLst>
                                      </p:cBhvr>
                                      <p:to>
                                        <p:strVal val="0.25"/>
                                      </p:to>
                                    </p:set>
                                    <p:animEffect filter="image" prLst="opacity: 0.25">
                                      <p:cBhvr rctx="IE">
                                        <p:cTn id="49" dur="indefinite"/>
                                        <p:tgtEl>
                                          <p:spTgt spid="4">
                                            <p:graphicEl>
                                              <a:dgm id="{708E615F-1C4C-4270-B098-1BC8E724FB6C}"/>
                                            </p:graphicEl>
                                          </p:spTgt>
                                        </p:tgtEl>
                                      </p:cBhvr>
                                    </p:animEffect>
                                  </p:childTnLst>
                                </p:cTn>
                              </p:par>
                              <p:par>
                                <p:cTn id="50" presetID="9" presetClass="emph" presetSubtype="0" grpId="0" nodeType="withEffect">
                                  <p:stCondLst>
                                    <p:cond delay="0"/>
                                  </p:stCondLst>
                                  <p:childTnLst>
                                    <p:set>
                                      <p:cBhvr rctx="PPT">
                                        <p:cTn id="51" dur="indefinite"/>
                                        <p:tgtEl>
                                          <p:spTgt spid="4">
                                            <p:graphicEl>
                                              <a:dgm id="{3432CD5E-72E2-4A29-B95C-C16CC0291D15}"/>
                                            </p:graphicEl>
                                          </p:spTgt>
                                        </p:tgtEl>
                                        <p:attrNameLst>
                                          <p:attrName>style.opacity</p:attrName>
                                        </p:attrNameLst>
                                      </p:cBhvr>
                                      <p:to>
                                        <p:strVal val="0.25"/>
                                      </p:to>
                                    </p:set>
                                    <p:animEffect filter="image" prLst="opacity: 0.25">
                                      <p:cBhvr rctx="IE">
                                        <p:cTn id="52" dur="indefinite"/>
                                        <p:tgtEl>
                                          <p:spTgt spid="4">
                                            <p:graphicEl>
                                              <a:dgm id="{3432CD5E-72E2-4A29-B95C-C16CC0291D15}"/>
                                            </p:graphicEl>
                                          </p:spTgt>
                                        </p:tgtEl>
                                      </p:cBhvr>
                                    </p:animEffect>
                                  </p:childTnLst>
                                </p:cTn>
                              </p:par>
                              <p:par>
                                <p:cTn id="53" presetID="9" presetClass="emph" presetSubtype="0" grpId="0" nodeType="withEffect">
                                  <p:stCondLst>
                                    <p:cond delay="0"/>
                                  </p:stCondLst>
                                  <p:childTnLst>
                                    <p:set>
                                      <p:cBhvr rctx="PPT">
                                        <p:cTn id="54" dur="indefinite"/>
                                        <p:tgtEl>
                                          <p:spTgt spid="4">
                                            <p:graphicEl>
                                              <a:dgm id="{59393A65-9787-4D87-B7ED-3DE919BD1C34}"/>
                                            </p:graphicEl>
                                          </p:spTgt>
                                        </p:tgtEl>
                                        <p:attrNameLst>
                                          <p:attrName>style.opacity</p:attrName>
                                        </p:attrNameLst>
                                      </p:cBhvr>
                                      <p:to>
                                        <p:strVal val="0.25"/>
                                      </p:to>
                                    </p:set>
                                    <p:animEffect filter="image" prLst="opacity: 0.25">
                                      <p:cBhvr rctx="IE">
                                        <p:cTn id="55" dur="indefinite"/>
                                        <p:tgtEl>
                                          <p:spTgt spid="4">
                                            <p:graphicEl>
                                              <a:dgm id="{59393A65-9787-4D87-B7ED-3DE919BD1C34}"/>
                                            </p:graphicEl>
                                          </p:spTgt>
                                        </p:tgtEl>
                                      </p:cBhvr>
                                    </p:animEffect>
                                  </p:childTnLst>
                                </p:cTn>
                              </p:par>
                              <p:par>
                                <p:cTn id="56" presetID="9" presetClass="emph" presetSubtype="0" grpId="0" nodeType="withEffect">
                                  <p:stCondLst>
                                    <p:cond delay="0"/>
                                  </p:stCondLst>
                                  <p:childTnLst>
                                    <p:set>
                                      <p:cBhvr rctx="PPT">
                                        <p:cTn id="57" dur="indefinite"/>
                                        <p:tgtEl>
                                          <p:spTgt spid="4">
                                            <p:graphicEl>
                                              <a:dgm id="{4207B791-285C-4E11-9A27-D7D4D5111FE5}"/>
                                            </p:graphicEl>
                                          </p:spTgt>
                                        </p:tgtEl>
                                        <p:attrNameLst>
                                          <p:attrName>style.opacity</p:attrName>
                                        </p:attrNameLst>
                                      </p:cBhvr>
                                      <p:to>
                                        <p:strVal val="0.25"/>
                                      </p:to>
                                    </p:set>
                                    <p:animEffect filter="image" prLst="opacity: 0.25">
                                      <p:cBhvr rctx="IE">
                                        <p:cTn id="58" dur="indefinite"/>
                                        <p:tgtEl>
                                          <p:spTgt spid="4">
                                            <p:graphicEl>
                                              <a:dgm id="{4207B791-285C-4E11-9A27-D7D4D5111FE5}"/>
                                            </p:graphicEl>
                                          </p:spTgt>
                                        </p:tgtEl>
                                      </p:cBhvr>
                                    </p:animEffect>
                                  </p:childTnLst>
                                </p:cTn>
                              </p:par>
                              <p:par>
                                <p:cTn id="59" presetID="9" presetClass="emph" presetSubtype="0" grpId="0" nodeType="withEffect">
                                  <p:stCondLst>
                                    <p:cond delay="0"/>
                                  </p:stCondLst>
                                  <p:childTnLst>
                                    <p:set>
                                      <p:cBhvr rctx="PPT">
                                        <p:cTn id="60" dur="indefinite"/>
                                        <p:tgtEl>
                                          <p:spTgt spid="4">
                                            <p:graphicEl>
                                              <a:dgm id="{816680F7-3D97-4E96-A6E2-383308833B91}"/>
                                            </p:graphicEl>
                                          </p:spTgt>
                                        </p:tgtEl>
                                        <p:attrNameLst>
                                          <p:attrName>style.opacity</p:attrName>
                                        </p:attrNameLst>
                                      </p:cBhvr>
                                      <p:to>
                                        <p:strVal val="0.25"/>
                                      </p:to>
                                    </p:set>
                                    <p:animEffect filter="image" prLst="opacity: 0.25">
                                      <p:cBhvr rctx="IE">
                                        <p:cTn id="61" dur="indefinite"/>
                                        <p:tgtEl>
                                          <p:spTgt spid="4">
                                            <p:graphicEl>
                                              <a:dgm id="{816680F7-3D97-4E96-A6E2-383308833B91}"/>
                                            </p:graphicEl>
                                          </p:spTgt>
                                        </p:tgtEl>
                                      </p:cBhvr>
                                    </p:animEffect>
                                  </p:childTnLst>
                                </p:cTn>
                              </p:par>
                              <p:par>
                                <p:cTn id="62" presetID="9" presetClass="emph" presetSubtype="0" grpId="0" nodeType="withEffect">
                                  <p:stCondLst>
                                    <p:cond delay="0"/>
                                  </p:stCondLst>
                                  <p:childTnLst>
                                    <p:set>
                                      <p:cBhvr rctx="PPT">
                                        <p:cTn id="63" dur="indefinite"/>
                                        <p:tgtEl>
                                          <p:spTgt spid="4">
                                            <p:graphicEl>
                                              <a:dgm id="{455CB4F7-75B3-46D0-BAC5-46302407CEB7}"/>
                                            </p:graphicEl>
                                          </p:spTgt>
                                        </p:tgtEl>
                                        <p:attrNameLst>
                                          <p:attrName>style.opacity</p:attrName>
                                        </p:attrNameLst>
                                      </p:cBhvr>
                                      <p:to>
                                        <p:strVal val="0.25"/>
                                      </p:to>
                                    </p:set>
                                    <p:animEffect filter="image" prLst="opacity: 0.25">
                                      <p:cBhvr rctx="IE">
                                        <p:cTn id="64" dur="indefinite"/>
                                        <p:tgtEl>
                                          <p:spTgt spid="4">
                                            <p:graphicEl>
                                              <a:dgm id="{455CB4F7-75B3-46D0-BAC5-46302407CEB7}"/>
                                            </p:graphicEl>
                                          </p:spTgt>
                                        </p:tgtEl>
                                      </p:cBhvr>
                                    </p:animEffect>
                                  </p:childTnLst>
                                </p:cTn>
                              </p:par>
                              <p:par>
                                <p:cTn id="65" presetID="9" presetClass="emph" presetSubtype="0" grpId="0" nodeType="withEffect">
                                  <p:stCondLst>
                                    <p:cond delay="0"/>
                                  </p:stCondLst>
                                  <p:childTnLst>
                                    <p:set>
                                      <p:cBhvr rctx="PPT">
                                        <p:cTn id="66" dur="indefinite"/>
                                        <p:tgtEl>
                                          <p:spTgt spid="4">
                                            <p:graphicEl>
                                              <a:dgm id="{5AF9CCF6-3988-4792-A63B-BDE290A9A1FF}"/>
                                            </p:graphicEl>
                                          </p:spTgt>
                                        </p:tgtEl>
                                        <p:attrNameLst>
                                          <p:attrName>style.opacity</p:attrName>
                                        </p:attrNameLst>
                                      </p:cBhvr>
                                      <p:to>
                                        <p:strVal val="0.25"/>
                                      </p:to>
                                    </p:set>
                                    <p:animEffect filter="image" prLst="opacity: 0.25">
                                      <p:cBhvr rctx="IE">
                                        <p:cTn id="67" dur="indefinite"/>
                                        <p:tgtEl>
                                          <p:spTgt spid="4">
                                            <p:graphicEl>
                                              <a:dgm id="{5AF9CCF6-3988-4792-A63B-BDE290A9A1FF}"/>
                                            </p:graphicEl>
                                          </p:spTgt>
                                        </p:tgtEl>
                                      </p:cBhvr>
                                    </p:animEffect>
                                  </p:childTnLst>
                                </p:cTn>
                              </p:par>
                              <p:par>
                                <p:cTn id="68" presetID="9" presetClass="emph" presetSubtype="0" grpId="0" nodeType="withEffect">
                                  <p:stCondLst>
                                    <p:cond delay="0"/>
                                  </p:stCondLst>
                                  <p:childTnLst>
                                    <p:set>
                                      <p:cBhvr rctx="PPT">
                                        <p:cTn id="69" dur="indefinite"/>
                                        <p:tgtEl>
                                          <p:spTgt spid="4">
                                            <p:graphicEl>
                                              <a:dgm id="{22664E62-0759-42E9-8155-490D335A08EA}"/>
                                            </p:graphicEl>
                                          </p:spTgt>
                                        </p:tgtEl>
                                        <p:attrNameLst>
                                          <p:attrName>style.opacity</p:attrName>
                                        </p:attrNameLst>
                                      </p:cBhvr>
                                      <p:to>
                                        <p:strVal val="0.25"/>
                                      </p:to>
                                    </p:set>
                                    <p:animEffect filter="image" prLst="opacity: 0.25">
                                      <p:cBhvr rctx="IE">
                                        <p:cTn id="70" dur="indefinite"/>
                                        <p:tgtEl>
                                          <p:spTgt spid="4">
                                            <p:graphicEl>
                                              <a:dgm id="{22664E62-0759-42E9-8155-490D335A08EA}"/>
                                            </p:graphicEl>
                                          </p:spTgt>
                                        </p:tgtEl>
                                      </p:cBhvr>
                                    </p:animEffect>
                                  </p:childTnLst>
                                </p:cTn>
                              </p:par>
                              <p:par>
                                <p:cTn id="71" presetID="9" presetClass="emph" presetSubtype="0" grpId="0" nodeType="withEffect">
                                  <p:stCondLst>
                                    <p:cond delay="0"/>
                                  </p:stCondLst>
                                  <p:childTnLst>
                                    <p:set>
                                      <p:cBhvr rctx="PPT">
                                        <p:cTn id="72" dur="indefinite"/>
                                        <p:tgtEl>
                                          <p:spTgt spid="4">
                                            <p:graphicEl>
                                              <a:dgm id="{6D72C4D8-58D7-4703-A400-91FF5B40D455}"/>
                                            </p:graphicEl>
                                          </p:spTgt>
                                        </p:tgtEl>
                                        <p:attrNameLst>
                                          <p:attrName>style.opacity</p:attrName>
                                        </p:attrNameLst>
                                      </p:cBhvr>
                                      <p:to>
                                        <p:strVal val="0.25"/>
                                      </p:to>
                                    </p:set>
                                    <p:animEffect filter="image" prLst="opacity: 0.25">
                                      <p:cBhvr rctx="IE">
                                        <p:cTn id="73" dur="indefinite"/>
                                        <p:tgtEl>
                                          <p:spTgt spid="4">
                                            <p:graphicEl>
                                              <a:dgm id="{6D72C4D8-58D7-4703-A400-91FF5B40D455}"/>
                                            </p:graphicEl>
                                          </p:spTgt>
                                        </p:tgtEl>
                                      </p:cBhvr>
                                    </p:animEffect>
                                  </p:childTnLst>
                                </p:cTn>
                              </p:par>
                              <p:par>
                                <p:cTn id="74" presetID="9" presetClass="emph" presetSubtype="0" grpId="0" nodeType="withEffect">
                                  <p:stCondLst>
                                    <p:cond delay="0"/>
                                  </p:stCondLst>
                                  <p:childTnLst>
                                    <p:set>
                                      <p:cBhvr rctx="PPT">
                                        <p:cTn id="75" dur="indefinite"/>
                                        <p:tgtEl>
                                          <p:spTgt spid="4">
                                            <p:graphicEl>
                                              <a:dgm id="{29A11181-7FA4-4520-AE59-8AD7524ACBFF}"/>
                                            </p:graphicEl>
                                          </p:spTgt>
                                        </p:tgtEl>
                                        <p:attrNameLst>
                                          <p:attrName>style.opacity</p:attrName>
                                        </p:attrNameLst>
                                      </p:cBhvr>
                                      <p:to>
                                        <p:strVal val="0.25"/>
                                      </p:to>
                                    </p:set>
                                    <p:animEffect filter="image" prLst="opacity: 0.25">
                                      <p:cBhvr rctx="IE">
                                        <p:cTn id="76" dur="indefinite"/>
                                        <p:tgtEl>
                                          <p:spTgt spid="4">
                                            <p:graphicEl>
                                              <a:dgm id="{29A11181-7FA4-4520-AE59-8AD7524ACBFF}"/>
                                            </p:graphicEl>
                                          </p:spTgt>
                                        </p:tgtEl>
                                      </p:cBhvr>
                                    </p:animEffect>
                                  </p:childTnLst>
                                </p:cTn>
                              </p:par>
                              <p:par>
                                <p:cTn id="77" presetID="9" presetClass="emph" presetSubtype="0" grpId="0" nodeType="withEffect">
                                  <p:stCondLst>
                                    <p:cond delay="0"/>
                                  </p:stCondLst>
                                  <p:childTnLst>
                                    <p:set>
                                      <p:cBhvr rctx="PPT">
                                        <p:cTn id="78" dur="indefinite"/>
                                        <p:tgtEl>
                                          <p:spTgt spid="4">
                                            <p:graphicEl>
                                              <a:dgm id="{98D860A9-52BB-47DA-B021-31D7CF28B647}"/>
                                            </p:graphicEl>
                                          </p:spTgt>
                                        </p:tgtEl>
                                        <p:attrNameLst>
                                          <p:attrName>style.opacity</p:attrName>
                                        </p:attrNameLst>
                                      </p:cBhvr>
                                      <p:to>
                                        <p:strVal val="0.25"/>
                                      </p:to>
                                    </p:set>
                                    <p:animEffect filter="image" prLst="opacity: 0.25">
                                      <p:cBhvr rctx="IE">
                                        <p:cTn id="79" dur="indefinite"/>
                                        <p:tgtEl>
                                          <p:spTgt spid="4">
                                            <p:graphicEl>
                                              <a:dgm id="{98D860A9-52BB-47DA-B021-31D7CF28B647}"/>
                                            </p:graphicEl>
                                          </p:spTgt>
                                        </p:tgtEl>
                                      </p:cBhvr>
                                    </p:animEffect>
                                  </p:childTnLst>
                                </p:cTn>
                              </p:par>
                              <p:par>
                                <p:cTn id="80" presetID="9" presetClass="emph" presetSubtype="0" grpId="0" nodeType="withEffect">
                                  <p:stCondLst>
                                    <p:cond delay="0"/>
                                  </p:stCondLst>
                                  <p:childTnLst>
                                    <p:set>
                                      <p:cBhvr rctx="PPT">
                                        <p:cTn id="81" dur="indefinite"/>
                                        <p:tgtEl>
                                          <p:spTgt spid="4">
                                            <p:graphicEl>
                                              <a:dgm id="{FB2D3F89-BB52-4DC5-9572-E5A6E1DF8802}"/>
                                            </p:graphicEl>
                                          </p:spTgt>
                                        </p:tgtEl>
                                        <p:attrNameLst>
                                          <p:attrName>style.opacity</p:attrName>
                                        </p:attrNameLst>
                                      </p:cBhvr>
                                      <p:to>
                                        <p:strVal val="0.25"/>
                                      </p:to>
                                    </p:set>
                                    <p:animEffect filter="image" prLst="opacity: 0.25">
                                      <p:cBhvr rctx="IE">
                                        <p:cTn id="82" dur="indefinite"/>
                                        <p:tgtEl>
                                          <p:spTgt spid="4">
                                            <p:graphicEl>
                                              <a:dgm id="{FB2D3F89-BB52-4DC5-9572-E5A6E1DF8802}"/>
                                            </p:graphicEl>
                                          </p:spTgt>
                                        </p:tgtEl>
                                      </p:cBhvr>
                                    </p:animEffect>
                                  </p:childTnLst>
                                </p:cTn>
                              </p:par>
                              <p:par>
                                <p:cTn id="83" presetID="9" presetClass="emph" presetSubtype="0" grpId="0" nodeType="withEffect">
                                  <p:stCondLst>
                                    <p:cond delay="0"/>
                                  </p:stCondLst>
                                  <p:childTnLst>
                                    <p:set>
                                      <p:cBhvr rctx="PPT">
                                        <p:cTn id="84" dur="indefinite"/>
                                        <p:tgtEl>
                                          <p:spTgt spid="4">
                                            <p:graphicEl>
                                              <a:dgm id="{78313F42-4CAF-442F-A1E7-CBBB7CDE9E71}"/>
                                            </p:graphicEl>
                                          </p:spTgt>
                                        </p:tgtEl>
                                        <p:attrNameLst>
                                          <p:attrName>style.opacity</p:attrName>
                                        </p:attrNameLst>
                                      </p:cBhvr>
                                      <p:to>
                                        <p:strVal val="0.25"/>
                                      </p:to>
                                    </p:set>
                                    <p:animEffect filter="image" prLst="opacity: 0.25">
                                      <p:cBhvr rctx="IE">
                                        <p:cTn id="85" dur="indefinite"/>
                                        <p:tgtEl>
                                          <p:spTgt spid="4">
                                            <p:graphicEl>
                                              <a:dgm id="{78313F42-4CAF-442F-A1E7-CBBB7CDE9E71}"/>
                                            </p:graphicEl>
                                          </p:spTgt>
                                        </p:tgtEl>
                                      </p:cBhvr>
                                    </p:animEffect>
                                  </p:childTnLst>
                                </p:cTn>
                              </p:par>
                              <p:par>
                                <p:cTn id="86" presetID="9" presetClass="emph" presetSubtype="0" grpId="0" nodeType="withEffect">
                                  <p:stCondLst>
                                    <p:cond delay="0"/>
                                  </p:stCondLst>
                                  <p:childTnLst>
                                    <p:set>
                                      <p:cBhvr rctx="PPT">
                                        <p:cTn id="87" dur="indefinite"/>
                                        <p:tgtEl>
                                          <p:spTgt spid="4">
                                            <p:graphicEl>
                                              <a:dgm id="{CF97A38B-58E1-4CBC-A698-2A1B6C5915AE}"/>
                                            </p:graphicEl>
                                          </p:spTgt>
                                        </p:tgtEl>
                                        <p:attrNameLst>
                                          <p:attrName>style.opacity</p:attrName>
                                        </p:attrNameLst>
                                      </p:cBhvr>
                                      <p:to>
                                        <p:strVal val="0.25"/>
                                      </p:to>
                                    </p:set>
                                    <p:animEffect filter="image" prLst="opacity: 0.25">
                                      <p:cBhvr rctx="IE">
                                        <p:cTn id="88" dur="indefinite"/>
                                        <p:tgtEl>
                                          <p:spTgt spid="4">
                                            <p:graphicEl>
                                              <a:dgm id="{CF97A38B-58E1-4CBC-A698-2A1B6C5915AE}"/>
                                            </p:graphicEl>
                                          </p:spTgt>
                                        </p:tgtEl>
                                      </p:cBhvr>
                                    </p:animEffect>
                                  </p:childTnLst>
                                </p:cTn>
                              </p:par>
                              <p:par>
                                <p:cTn id="89" presetID="9" presetClass="emph" presetSubtype="0" grpId="0" nodeType="withEffect">
                                  <p:stCondLst>
                                    <p:cond delay="0"/>
                                  </p:stCondLst>
                                  <p:childTnLst>
                                    <p:set>
                                      <p:cBhvr rctx="PPT">
                                        <p:cTn id="90" dur="indefinite"/>
                                        <p:tgtEl>
                                          <p:spTgt spid="4">
                                            <p:graphicEl>
                                              <a:dgm id="{F3E160AD-D052-40FD-8C47-CC8C6AD3BDDF}"/>
                                            </p:graphicEl>
                                          </p:spTgt>
                                        </p:tgtEl>
                                        <p:attrNameLst>
                                          <p:attrName>style.opacity</p:attrName>
                                        </p:attrNameLst>
                                      </p:cBhvr>
                                      <p:to>
                                        <p:strVal val="0.25"/>
                                      </p:to>
                                    </p:set>
                                    <p:animEffect filter="image" prLst="opacity: 0.25">
                                      <p:cBhvr rctx="IE">
                                        <p:cTn id="91" dur="indefinite"/>
                                        <p:tgtEl>
                                          <p:spTgt spid="4">
                                            <p:graphicEl>
                                              <a:dgm id="{F3E160AD-D052-40FD-8C47-CC8C6AD3BDDF}"/>
                                            </p:graphicEl>
                                          </p:spTgt>
                                        </p:tgtEl>
                                      </p:cBhvr>
                                    </p:animEffect>
                                  </p:childTnLst>
                                </p:cTn>
                              </p:par>
                              <p:par>
                                <p:cTn id="92" presetID="9" presetClass="emph" presetSubtype="0" grpId="0" nodeType="withEffect">
                                  <p:stCondLst>
                                    <p:cond delay="0"/>
                                  </p:stCondLst>
                                  <p:childTnLst>
                                    <p:set>
                                      <p:cBhvr rctx="PPT">
                                        <p:cTn id="93" dur="indefinite"/>
                                        <p:tgtEl>
                                          <p:spTgt spid="4">
                                            <p:graphicEl>
                                              <a:dgm id="{1040E615-1CE8-4046-9604-A64A013043B0}"/>
                                            </p:graphicEl>
                                          </p:spTgt>
                                        </p:tgtEl>
                                        <p:attrNameLst>
                                          <p:attrName>style.opacity</p:attrName>
                                        </p:attrNameLst>
                                      </p:cBhvr>
                                      <p:to>
                                        <p:strVal val="0.25"/>
                                      </p:to>
                                    </p:set>
                                    <p:animEffect filter="image" prLst="opacity: 0.25">
                                      <p:cBhvr rctx="IE">
                                        <p:cTn id="94" dur="indefinite"/>
                                        <p:tgtEl>
                                          <p:spTgt spid="4">
                                            <p:graphicEl>
                                              <a:dgm id="{1040E615-1CE8-4046-9604-A64A013043B0}"/>
                                            </p:graphicEl>
                                          </p:spTgt>
                                        </p:tgtEl>
                                      </p:cBhvr>
                                    </p:animEffect>
                                  </p:childTnLst>
                                </p:cTn>
                              </p:par>
                              <p:par>
                                <p:cTn id="95" presetID="9" presetClass="emph" presetSubtype="0" grpId="0" nodeType="withEffect">
                                  <p:stCondLst>
                                    <p:cond delay="0"/>
                                  </p:stCondLst>
                                  <p:childTnLst>
                                    <p:set>
                                      <p:cBhvr rctx="PPT">
                                        <p:cTn id="96" dur="indefinite"/>
                                        <p:tgtEl>
                                          <p:spTgt spid="4">
                                            <p:graphicEl>
                                              <a:dgm id="{46044D37-FF17-472D-8F34-9182556F6EC6}"/>
                                            </p:graphicEl>
                                          </p:spTgt>
                                        </p:tgtEl>
                                        <p:attrNameLst>
                                          <p:attrName>style.opacity</p:attrName>
                                        </p:attrNameLst>
                                      </p:cBhvr>
                                      <p:to>
                                        <p:strVal val="0.25"/>
                                      </p:to>
                                    </p:set>
                                    <p:animEffect filter="image" prLst="opacity: 0.25">
                                      <p:cBhvr rctx="IE">
                                        <p:cTn id="97" dur="indefinite"/>
                                        <p:tgtEl>
                                          <p:spTgt spid="4">
                                            <p:graphicEl>
                                              <a:dgm id="{46044D37-FF17-472D-8F34-9182556F6EC6}"/>
                                            </p:graphicEl>
                                          </p:spTgt>
                                        </p:tgtEl>
                                      </p:cBhvr>
                                    </p:animEffect>
                                  </p:childTnLst>
                                </p:cTn>
                              </p:par>
                              <p:par>
                                <p:cTn id="98" presetID="9" presetClass="emph" presetSubtype="0" grpId="0" nodeType="withEffect">
                                  <p:stCondLst>
                                    <p:cond delay="0"/>
                                  </p:stCondLst>
                                  <p:childTnLst>
                                    <p:set>
                                      <p:cBhvr rctx="PPT">
                                        <p:cTn id="99" dur="indefinite"/>
                                        <p:tgtEl>
                                          <p:spTgt spid="4">
                                            <p:graphicEl>
                                              <a:dgm id="{0D0123A2-9E59-4A0D-A524-16F06ACF08AB}"/>
                                            </p:graphicEl>
                                          </p:spTgt>
                                        </p:tgtEl>
                                        <p:attrNameLst>
                                          <p:attrName>style.opacity</p:attrName>
                                        </p:attrNameLst>
                                      </p:cBhvr>
                                      <p:to>
                                        <p:strVal val="0.25"/>
                                      </p:to>
                                    </p:set>
                                    <p:animEffect filter="image" prLst="opacity: 0.25">
                                      <p:cBhvr rctx="IE">
                                        <p:cTn id="100" dur="indefinite"/>
                                        <p:tgtEl>
                                          <p:spTgt spid="4">
                                            <p:graphicEl>
                                              <a:dgm id="{0D0123A2-9E59-4A0D-A524-16F06ACF08AB}"/>
                                            </p:graphicEl>
                                          </p:spTgt>
                                        </p:tgtEl>
                                      </p:cBhvr>
                                    </p:animEffect>
                                  </p:childTnLst>
                                </p:cTn>
                              </p:par>
                              <p:par>
                                <p:cTn id="101" presetID="9" presetClass="emph" presetSubtype="0" grpId="0" nodeType="withEffect">
                                  <p:stCondLst>
                                    <p:cond delay="0"/>
                                  </p:stCondLst>
                                  <p:childTnLst>
                                    <p:set>
                                      <p:cBhvr rctx="PPT">
                                        <p:cTn id="102" dur="indefinite"/>
                                        <p:tgtEl>
                                          <p:spTgt spid="4">
                                            <p:graphicEl>
                                              <a:dgm id="{17F74D59-F1AC-4CEA-A421-D216C9825F2F}"/>
                                            </p:graphicEl>
                                          </p:spTgt>
                                        </p:tgtEl>
                                        <p:attrNameLst>
                                          <p:attrName>style.opacity</p:attrName>
                                        </p:attrNameLst>
                                      </p:cBhvr>
                                      <p:to>
                                        <p:strVal val="0.25"/>
                                      </p:to>
                                    </p:set>
                                    <p:animEffect filter="image" prLst="opacity: 0.25">
                                      <p:cBhvr rctx="IE">
                                        <p:cTn id="103" dur="indefinite"/>
                                        <p:tgtEl>
                                          <p:spTgt spid="4">
                                            <p:graphicEl>
                                              <a:dgm id="{17F74D59-F1AC-4CEA-A421-D216C9825F2F}"/>
                                            </p:graphicEl>
                                          </p:spTgt>
                                        </p:tgtEl>
                                      </p:cBhvr>
                                    </p:animEffect>
                                  </p:childTnLst>
                                </p:cTn>
                              </p:par>
                              <p:par>
                                <p:cTn id="104" presetID="9" presetClass="emph" presetSubtype="0" grpId="0" nodeType="withEffect">
                                  <p:stCondLst>
                                    <p:cond delay="0"/>
                                  </p:stCondLst>
                                  <p:childTnLst>
                                    <p:set>
                                      <p:cBhvr rctx="PPT">
                                        <p:cTn id="105" dur="indefinite"/>
                                        <p:tgtEl>
                                          <p:spTgt spid="4">
                                            <p:graphicEl>
                                              <a:dgm id="{F3A5F2E8-B4CE-4153-906A-60D1F7A29094}"/>
                                            </p:graphicEl>
                                          </p:spTgt>
                                        </p:tgtEl>
                                        <p:attrNameLst>
                                          <p:attrName>style.opacity</p:attrName>
                                        </p:attrNameLst>
                                      </p:cBhvr>
                                      <p:to>
                                        <p:strVal val="0.25"/>
                                      </p:to>
                                    </p:set>
                                    <p:animEffect filter="image" prLst="opacity: 0.25">
                                      <p:cBhvr rctx="IE">
                                        <p:cTn id="106" dur="indefinite"/>
                                        <p:tgtEl>
                                          <p:spTgt spid="4">
                                            <p:graphicEl>
                                              <a:dgm id="{F3A5F2E8-B4CE-4153-906A-60D1F7A29094}"/>
                                            </p:graphicEl>
                                          </p:spTgt>
                                        </p:tgtEl>
                                      </p:cBhvr>
                                    </p:animEffect>
                                  </p:childTnLst>
                                </p:cTn>
                              </p:par>
                              <p:par>
                                <p:cTn id="107" presetID="9" presetClass="emph" presetSubtype="0" grpId="0" nodeType="withEffect">
                                  <p:stCondLst>
                                    <p:cond delay="0"/>
                                  </p:stCondLst>
                                  <p:childTnLst>
                                    <p:set>
                                      <p:cBhvr rctx="PPT">
                                        <p:cTn id="108" dur="indefinite"/>
                                        <p:tgtEl>
                                          <p:spTgt spid="4">
                                            <p:graphicEl>
                                              <a:dgm id="{4C191038-5557-43D8-8815-30ABA67EC743}"/>
                                            </p:graphicEl>
                                          </p:spTgt>
                                        </p:tgtEl>
                                        <p:attrNameLst>
                                          <p:attrName>style.opacity</p:attrName>
                                        </p:attrNameLst>
                                      </p:cBhvr>
                                      <p:to>
                                        <p:strVal val="0.25"/>
                                      </p:to>
                                    </p:set>
                                    <p:animEffect filter="image" prLst="opacity: 0.25">
                                      <p:cBhvr rctx="IE">
                                        <p:cTn id="109" dur="indefinite"/>
                                        <p:tgtEl>
                                          <p:spTgt spid="4">
                                            <p:graphicEl>
                                              <a:dgm id="{4C191038-5557-43D8-8815-30ABA67EC743}"/>
                                            </p:graphicEl>
                                          </p:spTgt>
                                        </p:tgtEl>
                                      </p:cBhvr>
                                    </p:animEffect>
                                  </p:childTnLst>
                                </p:cTn>
                              </p:par>
                              <p:par>
                                <p:cTn id="110" presetID="9" presetClass="emph" presetSubtype="0" grpId="0" nodeType="withEffect">
                                  <p:stCondLst>
                                    <p:cond delay="0"/>
                                  </p:stCondLst>
                                  <p:childTnLst>
                                    <p:set>
                                      <p:cBhvr rctx="PPT">
                                        <p:cTn id="111" dur="indefinite"/>
                                        <p:tgtEl>
                                          <p:spTgt spid="4">
                                            <p:graphicEl>
                                              <a:dgm id="{D0F2E80B-C175-4A55-B606-5AFAA7E4B2A0}"/>
                                            </p:graphicEl>
                                          </p:spTgt>
                                        </p:tgtEl>
                                        <p:attrNameLst>
                                          <p:attrName>style.opacity</p:attrName>
                                        </p:attrNameLst>
                                      </p:cBhvr>
                                      <p:to>
                                        <p:strVal val="0.25"/>
                                      </p:to>
                                    </p:set>
                                    <p:animEffect filter="image" prLst="opacity: 0.25">
                                      <p:cBhvr rctx="IE">
                                        <p:cTn id="112" dur="indefinite"/>
                                        <p:tgtEl>
                                          <p:spTgt spid="4">
                                            <p:graphicEl>
                                              <a:dgm id="{D0F2E80B-C175-4A55-B606-5AFAA7E4B2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31311987"/>
              </p:ext>
            </p:extLst>
          </p:nvPr>
        </p:nvGraphicFramePr>
        <p:xfrm>
          <a:off x="118170" y="360040"/>
          <a:ext cx="8892480" cy="717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GB" dirty="0" smtClean="0">
                <a:cs typeface="Courier New" pitchFamily="49" charset="0"/>
              </a:rPr>
              <a:t>3D Web Formats Taxonomy</a:t>
            </a:r>
            <a:endParaRPr lang="en-GB" dirty="0">
              <a:cs typeface="Courier New" pitchFamily="49" charset="0"/>
            </a:endParaRPr>
          </a:p>
        </p:txBody>
      </p:sp>
      <p:graphicFrame>
        <p:nvGraphicFramePr>
          <p:cNvPr id="5" name="Diagram 4"/>
          <p:cNvGraphicFramePr/>
          <p:nvPr>
            <p:extLst>
              <p:ext uri="{D42A27DB-BD31-4B8C-83A1-F6EECF244321}">
                <p14:modId xmlns:p14="http://schemas.microsoft.com/office/powerpoint/2010/main" val="676125651"/>
              </p:ext>
            </p:extLst>
          </p:nvPr>
        </p:nvGraphicFramePr>
        <p:xfrm>
          <a:off x="1547664" y="2924944"/>
          <a:ext cx="6552728" cy="46085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567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
                                            <p:graphicEl>
                                              <a:dgm id="{87D3345A-8445-4ADA-B9F9-91C428D8D650}"/>
                                            </p:graphicEl>
                                          </p:spTgt>
                                        </p:tgtEl>
                                        <p:attrNameLst>
                                          <p:attrName>style.opacity</p:attrName>
                                        </p:attrNameLst>
                                      </p:cBhvr>
                                      <p:to>
                                        <p:strVal val="0.25"/>
                                      </p:to>
                                    </p:set>
                                    <p:animEffect filter="image" prLst="opacity: 0.25">
                                      <p:cBhvr rctx="IE">
                                        <p:cTn id="7" dur="indefinite"/>
                                        <p:tgtEl>
                                          <p:spTgt spid="4">
                                            <p:graphicEl>
                                              <a:dgm id="{87D3345A-8445-4ADA-B9F9-91C428D8D650}"/>
                                            </p:graphicEl>
                                          </p:spTgt>
                                        </p:tgtEl>
                                      </p:cBhvr>
                                    </p:animEffect>
                                  </p:childTnLst>
                                </p:cTn>
                              </p:par>
                              <p:par>
                                <p:cTn id="8" presetID="9" presetClass="emph" presetSubtype="0" grpId="0" nodeType="withEffect">
                                  <p:stCondLst>
                                    <p:cond delay="0"/>
                                  </p:stCondLst>
                                  <p:childTnLst>
                                    <p:set>
                                      <p:cBhvr rctx="PPT">
                                        <p:cTn id="9" dur="indefinite"/>
                                        <p:tgtEl>
                                          <p:spTgt spid="4">
                                            <p:graphicEl>
                                              <a:dgm id="{44C2B2EE-E0F3-4101-9C16-A359B6021333}"/>
                                            </p:graphicEl>
                                          </p:spTgt>
                                        </p:tgtEl>
                                        <p:attrNameLst>
                                          <p:attrName>style.opacity</p:attrName>
                                        </p:attrNameLst>
                                      </p:cBhvr>
                                      <p:to>
                                        <p:strVal val="0.25"/>
                                      </p:to>
                                    </p:set>
                                    <p:animEffect filter="image" prLst="opacity: 0.25">
                                      <p:cBhvr rctx="IE">
                                        <p:cTn id="10" dur="indefinite"/>
                                        <p:tgtEl>
                                          <p:spTgt spid="4">
                                            <p:graphicEl>
                                              <a:dgm id="{44C2B2EE-E0F3-4101-9C16-A359B6021333}"/>
                                            </p:graphicEl>
                                          </p:spTgt>
                                        </p:tgtEl>
                                      </p:cBhvr>
                                    </p:animEffect>
                                  </p:childTnLst>
                                </p:cTn>
                              </p:par>
                              <p:par>
                                <p:cTn id="11" presetID="9" presetClass="emph" presetSubtype="0" grpId="0" nodeType="withEffect">
                                  <p:stCondLst>
                                    <p:cond delay="0"/>
                                  </p:stCondLst>
                                  <p:childTnLst>
                                    <p:set>
                                      <p:cBhvr rctx="PPT">
                                        <p:cTn id="12" dur="indefinite"/>
                                        <p:tgtEl>
                                          <p:spTgt spid="4">
                                            <p:graphicEl>
                                              <a:dgm id="{6ADDC8A6-2988-430A-AF73-A5BAD35047A9}"/>
                                            </p:graphicEl>
                                          </p:spTgt>
                                        </p:tgtEl>
                                        <p:attrNameLst>
                                          <p:attrName>style.opacity</p:attrName>
                                        </p:attrNameLst>
                                      </p:cBhvr>
                                      <p:to>
                                        <p:strVal val="0.25"/>
                                      </p:to>
                                    </p:set>
                                    <p:animEffect filter="image" prLst="opacity: 0.25">
                                      <p:cBhvr rctx="IE">
                                        <p:cTn id="13" dur="indefinite"/>
                                        <p:tgtEl>
                                          <p:spTgt spid="4">
                                            <p:graphicEl>
                                              <a:dgm id="{6ADDC8A6-2988-430A-AF73-A5BAD35047A9}"/>
                                            </p:graphicEl>
                                          </p:spTgt>
                                        </p:tgtEl>
                                      </p:cBhvr>
                                    </p:animEffect>
                                  </p:childTnLst>
                                </p:cTn>
                              </p:par>
                              <p:par>
                                <p:cTn id="14" presetID="9" presetClass="emph" presetSubtype="0" grpId="0" nodeType="withEffect">
                                  <p:stCondLst>
                                    <p:cond delay="0"/>
                                  </p:stCondLst>
                                  <p:childTnLst>
                                    <p:set>
                                      <p:cBhvr rctx="PPT">
                                        <p:cTn id="15" dur="indefinite"/>
                                        <p:tgtEl>
                                          <p:spTgt spid="4">
                                            <p:graphicEl>
                                              <a:dgm id="{2709C965-6598-45B6-9E76-32B50C569C36}"/>
                                            </p:graphicEl>
                                          </p:spTgt>
                                        </p:tgtEl>
                                        <p:attrNameLst>
                                          <p:attrName>style.opacity</p:attrName>
                                        </p:attrNameLst>
                                      </p:cBhvr>
                                      <p:to>
                                        <p:strVal val="0.25"/>
                                      </p:to>
                                    </p:set>
                                    <p:animEffect filter="image" prLst="opacity: 0.25">
                                      <p:cBhvr rctx="IE">
                                        <p:cTn id="16" dur="indefinite"/>
                                        <p:tgtEl>
                                          <p:spTgt spid="4">
                                            <p:graphicEl>
                                              <a:dgm id="{2709C965-6598-45B6-9E76-32B50C569C36}"/>
                                            </p:graphicEl>
                                          </p:spTgt>
                                        </p:tgtEl>
                                      </p:cBhvr>
                                    </p:animEffect>
                                  </p:childTnLst>
                                </p:cTn>
                              </p:par>
                              <p:par>
                                <p:cTn id="17" presetID="9" presetClass="emph" presetSubtype="0" grpId="0" nodeType="withEffect">
                                  <p:stCondLst>
                                    <p:cond delay="0"/>
                                  </p:stCondLst>
                                  <p:childTnLst>
                                    <p:set>
                                      <p:cBhvr rctx="PPT">
                                        <p:cTn id="18" dur="indefinite"/>
                                        <p:tgtEl>
                                          <p:spTgt spid="4">
                                            <p:graphicEl>
                                              <a:dgm id="{BEF849A5-5075-48F9-8DB2-EB66487120BD}"/>
                                            </p:graphicEl>
                                          </p:spTgt>
                                        </p:tgtEl>
                                        <p:attrNameLst>
                                          <p:attrName>style.opacity</p:attrName>
                                        </p:attrNameLst>
                                      </p:cBhvr>
                                      <p:to>
                                        <p:strVal val="0.25"/>
                                      </p:to>
                                    </p:set>
                                    <p:animEffect filter="image" prLst="opacity: 0.25">
                                      <p:cBhvr rctx="IE">
                                        <p:cTn id="19" dur="indefinite"/>
                                        <p:tgtEl>
                                          <p:spTgt spid="4">
                                            <p:graphicEl>
                                              <a:dgm id="{BEF849A5-5075-48F9-8DB2-EB66487120BD}"/>
                                            </p:graphicEl>
                                          </p:spTgt>
                                        </p:tgtEl>
                                      </p:cBhvr>
                                    </p:animEffect>
                                  </p:childTnLst>
                                </p:cTn>
                              </p:par>
                              <p:par>
                                <p:cTn id="20" presetID="9" presetClass="emph" presetSubtype="0" grpId="0" nodeType="withEffect">
                                  <p:stCondLst>
                                    <p:cond delay="0"/>
                                  </p:stCondLst>
                                  <p:childTnLst>
                                    <p:set>
                                      <p:cBhvr rctx="PPT">
                                        <p:cTn id="21" dur="indefinite"/>
                                        <p:tgtEl>
                                          <p:spTgt spid="4">
                                            <p:graphicEl>
                                              <a:dgm id="{6AF93387-D39A-45BE-9E87-775C27F71220}"/>
                                            </p:graphicEl>
                                          </p:spTgt>
                                        </p:tgtEl>
                                        <p:attrNameLst>
                                          <p:attrName>style.opacity</p:attrName>
                                        </p:attrNameLst>
                                      </p:cBhvr>
                                      <p:to>
                                        <p:strVal val="0.25"/>
                                      </p:to>
                                    </p:set>
                                    <p:animEffect filter="image" prLst="opacity: 0.25">
                                      <p:cBhvr rctx="IE">
                                        <p:cTn id="22" dur="indefinite"/>
                                        <p:tgtEl>
                                          <p:spTgt spid="4">
                                            <p:graphicEl>
                                              <a:dgm id="{6AF93387-D39A-45BE-9E87-775C27F71220}"/>
                                            </p:graphicEl>
                                          </p:spTgt>
                                        </p:tgtEl>
                                      </p:cBhvr>
                                    </p:animEffect>
                                  </p:childTnLst>
                                </p:cTn>
                              </p:par>
                              <p:par>
                                <p:cTn id="23" presetID="9" presetClass="emph" presetSubtype="0" grpId="0" nodeType="withEffect">
                                  <p:stCondLst>
                                    <p:cond delay="0"/>
                                  </p:stCondLst>
                                  <p:childTnLst>
                                    <p:set>
                                      <p:cBhvr rctx="PPT">
                                        <p:cTn id="24" dur="indefinite"/>
                                        <p:tgtEl>
                                          <p:spTgt spid="4">
                                            <p:graphicEl>
                                              <a:dgm id="{C02F3054-9888-4168-A9BF-C9D37DE11C8E}"/>
                                            </p:graphicEl>
                                          </p:spTgt>
                                        </p:tgtEl>
                                        <p:attrNameLst>
                                          <p:attrName>style.opacity</p:attrName>
                                        </p:attrNameLst>
                                      </p:cBhvr>
                                      <p:to>
                                        <p:strVal val="0.25"/>
                                      </p:to>
                                    </p:set>
                                    <p:animEffect filter="image" prLst="opacity: 0.25">
                                      <p:cBhvr rctx="IE">
                                        <p:cTn id="25" dur="indefinite"/>
                                        <p:tgtEl>
                                          <p:spTgt spid="4">
                                            <p:graphicEl>
                                              <a:dgm id="{C02F3054-9888-4168-A9BF-C9D37DE11C8E}"/>
                                            </p:graphicEl>
                                          </p:spTgt>
                                        </p:tgtEl>
                                      </p:cBhvr>
                                    </p:animEffect>
                                  </p:childTnLst>
                                </p:cTn>
                              </p:par>
                              <p:par>
                                <p:cTn id="26" presetID="9" presetClass="emph" presetSubtype="0" grpId="0" nodeType="withEffect">
                                  <p:stCondLst>
                                    <p:cond delay="0"/>
                                  </p:stCondLst>
                                  <p:childTnLst>
                                    <p:set>
                                      <p:cBhvr rctx="PPT">
                                        <p:cTn id="27" dur="indefinite"/>
                                        <p:tgtEl>
                                          <p:spTgt spid="4">
                                            <p:graphicEl>
                                              <a:dgm id="{7806DB7D-22E6-4528-AD7A-55F96A2ECB85}"/>
                                            </p:graphicEl>
                                          </p:spTgt>
                                        </p:tgtEl>
                                        <p:attrNameLst>
                                          <p:attrName>style.opacity</p:attrName>
                                        </p:attrNameLst>
                                      </p:cBhvr>
                                      <p:to>
                                        <p:strVal val="0.25"/>
                                      </p:to>
                                    </p:set>
                                    <p:animEffect filter="image" prLst="opacity: 0.25">
                                      <p:cBhvr rctx="IE">
                                        <p:cTn id="28" dur="indefinite"/>
                                        <p:tgtEl>
                                          <p:spTgt spid="4">
                                            <p:graphicEl>
                                              <a:dgm id="{7806DB7D-22E6-4528-AD7A-55F96A2ECB85}"/>
                                            </p:graphicEl>
                                          </p:spTgt>
                                        </p:tgtEl>
                                      </p:cBhvr>
                                    </p:animEffect>
                                  </p:childTnLst>
                                </p:cTn>
                              </p:par>
                              <p:par>
                                <p:cTn id="29" presetID="9" presetClass="emph" presetSubtype="0" grpId="0" nodeType="withEffect">
                                  <p:stCondLst>
                                    <p:cond delay="0"/>
                                  </p:stCondLst>
                                  <p:childTnLst>
                                    <p:set>
                                      <p:cBhvr rctx="PPT">
                                        <p:cTn id="30" dur="indefinite"/>
                                        <p:tgtEl>
                                          <p:spTgt spid="4">
                                            <p:graphicEl>
                                              <a:dgm id="{CCF6BA51-7ED0-484D-BEF7-1EC9D5DB9068}"/>
                                            </p:graphicEl>
                                          </p:spTgt>
                                        </p:tgtEl>
                                        <p:attrNameLst>
                                          <p:attrName>style.opacity</p:attrName>
                                        </p:attrNameLst>
                                      </p:cBhvr>
                                      <p:to>
                                        <p:strVal val="0.25"/>
                                      </p:to>
                                    </p:set>
                                    <p:animEffect filter="image" prLst="opacity: 0.25">
                                      <p:cBhvr rctx="IE">
                                        <p:cTn id="31" dur="indefinite"/>
                                        <p:tgtEl>
                                          <p:spTgt spid="4">
                                            <p:graphicEl>
                                              <a:dgm id="{CCF6BA51-7ED0-484D-BEF7-1EC9D5DB9068}"/>
                                            </p:graphicEl>
                                          </p:spTgt>
                                        </p:tgtEl>
                                      </p:cBhvr>
                                    </p:animEffect>
                                  </p:childTnLst>
                                </p:cTn>
                              </p:par>
                              <p:par>
                                <p:cTn id="32" presetID="9" presetClass="emph" presetSubtype="0" grpId="0" nodeType="withEffect">
                                  <p:stCondLst>
                                    <p:cond delay="0"/>
                                  </p:stCondLst>
                                  <p:childTnLst>
                                    <p:set>
                                      <p:cBhvr rctx="PPT">
                                        <p:cTn id="33" dur="indefinite"/>
                                        <p:tgtEl>
                                          <p:spTgt spid="4">
                                            <p:graphicEl>
                                              <a:dgm id="{BDFC5D6F-8B5E-476F-B20C-983D09F4A542}"/>
                                            </p:graphicEl>
                                          </p:spTgt>
                                        </p:tgtEl>
                                        <p:attrNameLst>
                                          <p:attrName>style.opacity</p:attrName>
                                        </p:attrNameLst>
                                      </p:cBhvr>
                                      <p:to>
                                        <p:strVal val="0.25"/>
                                      </p:to>
                                    </p:set>
                                    <p:animEffect filter="image" prLst="opacity: 0.25">
                                      <p:cBhvr rctx="IE">
                                        <p:cTn id="34" dur="indefinite"/>
                                        <p:tgtEl>
                                          <p:spTgt spid="4">
                                            <p:graphicEl>
                                              <a:dgm id="{BDFC5D6F-8B5E-476F-B20C-983D09F4A542}"/>
                                            </p:graphicEl>
                                          </p:spTgt>
                                        </p:tgtEl>
                                      </p:cBhvr>
                                    </p:animEffect>
                                  </p:childTnLst>
                                </p:cTn>
                              </p:par>
                              <p:par>
                                <p:cTn id="35" presetID="9" presetClass="emph" presetSubtype="0" grpId="0" nodeType="withEffect">
                                  <p:stCondLst>
                                    <p:cond delay="0"/>
                                  </p:stCondLst>
                                  <p:childTnLst>
                                    <p:set>
                                      <p:cBhvr rctx="PPT">
                                        <p:cTn id="36" dur="indefinite"/>
                                        <p:tgtEl>
                                          <p:spTgt spid="4">
                                            <p:graphicEl>
                                              <a:dgm id="{000EAEFD-A83B-40C5-BE8A-6A11BAEBF9AF}"/>
                                            </p:graphicEl>
                                          </p:spTgt>
                                        </p:tgtEl>
                                        <p:attrNameLst>
                                          <p:attrName>style.opacity</p:attrName>
                                        </p:attrNameLst>
                                      </p:cBhvr>
                                      <p:to>
                                        <p:strVal val="0.25"/>
                                      </p:to>
                                    </p:set>
                                    <p:animEffect filter="image" prLst="opacity: 0.25">
                                      <p:cBhvr rctx="IE">
                                        <p:cTn id="37" dur="indefinite"/>
                                        <p:tgtEl>
                                          <p:spTgt spid="4">
                                            <p:graphicEl>
                                              <a:dgm id="{000EAEFD-A83B-40C5-BE8A-6A11BAEBF9AF}"/>
                                            </p:graphicEl>
                                          </p:spTgt>
                                        </p:tgtEl>
                                      </p:cBhvr>
                                    </p:animEffect>
                                  </p:childTnLst>
                                </p:cTn>
                              </p:par>
                              <p:par>
                                <p:cTn id="38" presetID="9" presetClass="emph" presetSubtype="0" grpId="0" nodeType="withEffect">
                                  <p:stCondLst>
                                    <p:cond delay="0"/>
                                  </p:stCondLst>
                                  <p:childTnLst>
                                    <p:set>
                                      <p:cBhvr rctx="PPT">
                                        <p:cTn id="39" dur="indefinite"/>
                                        <p:tgtEl>
                                          <p:spTgt spid="4">
                                            <p:graphicEl>
                                              <a:dgm id="{B95F7EB1-B8D8-412F-821B-87F1302855BC}"/>
                                            </p:graphicEl>
                                          </p:spTgt>
                                        </p:tgtEl>
                                        <p:attrNameLst>
                                          <p:attrName>style.opacity</p:attrName>
                                        </p:attrNameLst>
                                      </p:cBhvr>
                                      <p:to>
                                        <p:strVal val="0.25"/>
                                      </p:to>
                                    </p:set>
                                    <p:animEffect filter="image" prLst="opacity: 0.25">
                                      <p:cBhvr rctx="IE">
                                        <p:cTn id="40" dur="indefinite"/>
                                        <p:tgtEl>
                                          <p:spTgt spid="4">
                                            <p:graphicEl>
                                              <a:dgm id="{B95F7EB1-B8D8-412F-821B-87F1302855BC}"/>
                                            </p:graphicEl>
                                          </p:spTgt>
                                        </p:tgtEl>
                                      </p:cBhvr>
                                    </p:animEffect>
                                  </p:childTnLst>
                                </p:cTn>
                              </p:par>
                              <p:par>
                                <p:cTn id="41" presetID="9" presetClass="emph" presetSubtype="0" grpId="0" nodeType="withEffect">
                                  <p:stCondLst>
                                    <p:cond delay="0"/>
                                  </p:stCondLst>
                                  <p:childTnLst>
                                    <p:set>
                                      <p:cBhvr rctx="PPT">
                                        <p:cTn id="42" dur="indefinite"/>
                                        <p:tgtEl>
                                          <p:spTgt spid="4">
                                            <p:graphicEl>
                                              <a:dgm id="{9439675E-FD28-4F9C-B9A0-06C905D52096}"/>
                                            </p:graphicEl>
                                          </p:spTgt>
                                        </p:tgtEl>
                                        <p:attrNameLst>
                                          <p:attrName>style.opacity</p:attrName>
                                        </p:attrNameLst>
                                      </p:cBhvr>
                                      <p:to>
                                        <p:strVal val="0.25"/>
                                      </p:to>
                                    </p:set>
                                    <p:animEffect filter="image" prLst="opacity: 0.25">
                                      <p:cBhvr rctx="IE">
                                        <p:cTn id="43" dur="indefinite"/>
                                        <p:tgtEl>
                                          <p:spTgt spid="4">
                                            <p:graphicEl>
                                              <a:dgm id="{9439675E-FD28-4F9C-B9A0-06C905D52096}"/>
                                            </p:graphicEl>
                                          </p:spTgt>
                                        </p:tgtEl>
                                      </p:cBhvr>
                                    </p:animEffect>
                                  </p:childTnLst>
                                </p:cTn>
                              </p:par>
                              <p:par>
                                <p:cTn id="44" presetID="9" presetClass="emph" presetSubtype="0" grpId="0" nodeType="withEffect">
                                  <p:stCondLst>
                                    <p:cond delay="0"/>
                                  </p:stCondLst>
                                  <p:childTnLst>
                                    <p:set>
                                      <p:cBhvr rctx="PPT">
                                        <p:cTn id="45" dur="indefinite"/>
                                        <p:tgtEl>
                                          <p:spTgt spid="4">
                                            <p:graphicEl>
                                              <a:dgm id="{884B3303-4EB4-4A82-803E-05C68FF972C3}"/>
                                            </p:graphicEl>
                                          </p:spTgt>
                                        </p:tgtEl>
                                        <p:attrNameLst>
                                          <p:attrName>style.opacity</p:attrName>
                                        </p:attrNameLst>
                                      </p:cBhvr>
                                      <p:to>
                                        <p:strVal val="0.25"/>
                                      </p:to>
                                    </p:set>
                                    <p:animEffect filter="image" prLst="opacity: 0.25">
                                      <p:cBhvr rctx="IE">
                                        <p:cTn id="46" dur="indefinite"/>
                                        <p:tgtEl>
                                          <p:spTgt spid="4">
                                            <p:graphicEl>
                                              <a:dgm id="{884B3303-4EB4-4A82-803E-05C68FF972C3}"/>
                                            </p:graphicEl>
                                          </p:spTgt>
                                        </p:tgtEl>
                                      </p:cBhvr>
                                    </p:animEffect>
                                  </p:childTnLst>
                                </p:cTn>
                              </p:par>
                              <p:par>
                                <p:cTn id="47" presetID="9" presetClass="emph" presetSubtype="0" grpId="0" nodeType="withEffect">
                                  <p:stCondLst>
                                    <p:cond delay="0"/>
                                  </p:stCondLst>
                                  <p:childTnLst>
                                    <p:set>
                                      <p:cBhvr rctx="PPT">
                                        <p:cTn id="48" dur="indefinite"/>
                                        <p:tgtEl>
                                          <p:spTgt spid="4">
                                            <p:graphicEl>
                                              <a:dgm id="{708E615F-1C4C-4270-B098-1BC8E724FB6C}"/>
                                            </p:graphicEl>
                                          </p:spTgt>
                                        </p:tgtEl>
                                        <p:attrNameLst>
                                          <p:attrName>style.opacity</p:attrName>
                                        </p:attrNameLst>
                                      </p:cBhvr>
                                      <p:to>
                                        <p:strVal val="0.25"/>
                                      </p:to>
                                    </p:set>
                                    <p:animEffect filter="image" prLst="opacity: 0.25">
                                      <p:cBhvr rctx="IE">
                                        <p:cTn id="49" dur="indefinite"/>
                                        <p:tgtEl>
                                          <p:spTgt spid="4">
                                            <p:graphicEl>
                                              <a:dgm id="{708E615F-1C4C-4270-B098-1BC8E724FB6C}"/>
                                            </p:graphicEl>
                                          </p:spTgt>
                                        </p:tgtEl>
                                      </p:cBhvr>
                                    </p:animEffect>
                                  </p:childTnLst>
                                </p:cTn>
                              </p:par>
                              <p:par>
                                <p:cTn id="50" presetID="9" presetClass="emph" presetSubtype="0" grpId="0" nodeType="withEffect">
                                  <p:stCondLst>
                                    <p:cond delay="0"/>
                                  </p:stCondLst>
                                  <p:childTnLst>
                                    <p:set>
                                      <p:cBhvr rctx="PPT">
                                        <p:cTn id="51" dur="indefinite"/>
                                        <p:tgtEl>
                                          <p:spTgt spid="4">
                                            <p:graphicEl>
                                              <a:dgm id="{3432CD5E-72E2-4A29-B95C-C16CC0291D15}"/>
                                            </p:graphicEl>
                                          </p:spTgt>
                                        </p:tgtEl>
                                        <p:attrNameLst>
                                          <p:attrName>style.opacity</p:attrName>
                                        </p:attrNameLst>
                                      </p:cBhvr>
                                      <p:to>
                                        <p:strVal val="0.25"/>
                                      </p:to>
                                    </p:set>
                                    <p:animEffect filter="image" prLst="opacity: 0.25">
                                      <p:cBhvr rctx="IE">
                                        <p:cTn id="52" dur="indefinite"/>
                                        <p:tgtEl>
                                          <p:spTgt spid="4">
                                            <p:graphicEl>
                                              <a:dgm id="{3432CD5E-72E2-4A29-B95C-C16CC0291D15}"/>
                                            </p:graphicEl>
                                          </p:spTgt>
                                        </p:tgtEl>
                                      </p:cBhvr>
                                    </p:animEffect>
                                  </p:childTnLst>
                                </p:cTn>
                              </p:par>
                              <p:par>
                                <p:cTn id="53" presetID="9" presetClass="emph" presetSubtype="0" grpId="0" nodeType="withEffect">
                                  <p:stCondLst>
                                    <p:cond delay="0"/>
                                  </p:stCondLst>
                                  <p:childTnLst>
                                    <p:set>
                                      <p:cBhvr rctx="PPT">
                                        <p:cTn id="54" dur="indefinite"/>
                                        <p:tgtEl>
                                          <p:spTgt spid="4">
                                            <p:graphicEl>
                                              <a:dgm id="{59393A65-9787-4D87-B7ED-3DE919BD1C34}"/>
                                            </p:graphicEl>
                                          </p:spTgt>
                                        </p:tgtEl>
                                        <p:attrNameLst>
                                          <p:attrName>style.opacity</p:attrName>
                                        </p:attrNameLst>
                                      </p:cBhvr>
                                      <p:to>
                                        <p:strVal val="0.25"/>
                                      </p:to>
                                    </p:set>
                                    <p:animEffect filter="image" prLst="opacity: 0.25">
                                      <p:cBhvr rctx="IE">
                                        <p:cTn id="55" dur="indefinite"/>
                                        <p:tgtEl>
                                          <p:spTgt spid="4">
                                            <p:graphicEl>
                                              <a:dgm id="{59393A65-9787-4D87-B7ED-3DE919BD1C34}"/>
                                            </p:graphicEl>
                                          </p:spTgt>
                                        </p:tgtEl>
                                      </p:cBhvr>
                                    </p:animEffect>
                                  </p:childTnLst>
                                </p:cTn>
                              </p:par>
                              <p:par>
                                <p:cTn id="56" presetID="9" presetClass="emph" presetSubtype="0" grpId="0" nodeType="withEffect">
                                  <p:stCondLst>
                                    <p:cond delay="0"/>
                                  </p:stCondLst>
                                  <p:childTnLst>
                                    <p:set>
                                      <p:cBhvr rctx="PPT">
                                        <p:cTn id="57" dur="indefinite"/>
                                        <p:tgtEl>
                                          <p:spTgt spid="4">
                                            <p:graphicEl>
                                              <a:dgm id="{4207B791-285C-4E11-9A27-D7D4D5111FE5}"/>
                                            </p:graphicEl>
                                          </p:spTgt>
                                        </p:tgtEl>
                                        <p:attrNameLst>
                                          <p:attrName>style.opacity</p:attrName>
                                        </p:attrNameLst>
                                      </p:cBhvr>
                                      <p:to>
                                        <p:strVal val="0.25"/>
                                      </p:to>
                                    </p:set>
                                    <p:animEffect filter="image" prLst="opacity: 0.25">
                                      <p:cBhvr rctx="IE">
                                        <p:cTn id="58" dur="indefinite"/>
                                        <p:tgtEl>
                                          <p:spTgt spid="4">
                                            <p:graphicEl>
                                              <a:dgm id="{4207B791-285C-4E11-9A27-D7D4D5111FE5}"/>
                                            </p:graphicEl>
                                          </p:spTgt>
                                        </p:tgtEl>
                                      </p:cBhvr>
                                    </p:animEffect>
                                  </p:childTnLst>
                                </p:cTn>
                              </p:par>
                              <p:par>
                                <p:cTn id="59" presetID="9" presetClass="emph" presetSubtype="0" grpId="0" nodeType="withEffect">
                                  <p:stCondLst>
                                    <p:cond delay="0"/>
                                  </p:stCondLst>
                                  <p:childTnLst>
                                    <p:set>
                                      <p:cBhvr rctx="PPT">
                                        <p:cTn id="60" dur="indefinite"/>
                                        <p:tgtEl>
                                          <p:spTgt spid="4">
                                            <p:graphicEl>
                                              <a:dgm id="{91BE54FD-F926-4D7C-A333-FB15825E0904}"/>
                                            </p:graphicEl>
                                          </p:spTgt>
                                        </p:tgtEl>
                                        <p:attrNameLst>
                                          <p:attrName>style.opacity</p:attrName>
                                        </p:attrNameLst>
                                      </p:cBhvr>
                                      <p:to>
                                        <p:strVal val="0.25"/>
                                      </p:to>
                                    </p:set>
                                    <p:animEffect filter="image" prLst="opacity: 0.25">
                                      <p:cBhvr rctx="IE">
                                        <p:cTn id="61" dur="indefinite"/>
                                        <p:tgtEl>
                                          <p:spTgt spid="4">
                                            <p:graphicEl>
                                              <a:dgm id="{91BE54FD-F926-4D7C-A333-FB15825E0904}"/>
                                            </p:graphicEl>
                                          </p:spTgt>
                                        </p:tgtEl>
                                      </p:cBhvr>
                                    </p:animEffect>
                                  </p:childTnLst>
                                </p:cTn>
                              </p:par>
                              <p:par>
                                <p:cTn id="62" presetID="9" presetClass="emph" presetSubtype="0" grpId="0" nodeType="withEffect">
                                  <p:stCondLst>
                                    <p:cond delay="0"/>
                                  </p:stCondLst>
                                  <p:childTnLst>
                                    <p:set>
                                      <p:cBhvr rctx="PPT">
                                        <p:cTn id="63" dur="indefinite"/>
                                        <p:tgtEl>
                                          <p:spTgt spid="4">
                                            <p:graphicEl>
                                              <a:dgm id="{E307C405-CD22-4261-A933-E4E5768DA3E6}"/>
                                            </p:graphicEl>
                                          </p:spTgt>
                                        </p:tgtEl>
                                        <p:attrNameLst>
                                          <p:attrName>style.opacity</p:attrName>
                                        </p:attrNameLst>
                                      </p:cBhvr>
                                      <p:to>
                                        <p:strVal val="0.25"/>
                                      </p:to>
                                    </p:set>
                                    <p:animEffect filter="image" prLst="opacity: 0.25">
                                      <p:cBhvr rctx="IE">
                                        <p:cTn id="64" dur="indefinite"/>
                                        <p:tgtEl>
                                          <p:spTgt spid="4">
                                            <p:graphicEl>
                                              <a:dgm id="{E307C405-CD22-4261-A933-E4E5768DA3E6}"/>
                                            </p:graphicEl>
                                          </p:spTgt>
                                        </p:tgtEl>
                                      </p:cBhvr>
                                    </p:animEffect>
                                  </p:childTnLst>
                                </p:cTn>
                              </p:par>
                              <p:par>
                                <p:cTn id="65" presetID="9" presetClass="emph" presetSubtype="0" grpId="0" nodeType="withEffect">
                                  <p:stCondLst>
                                    <p:cond delay="0"/>
                                  </p:stCondLst>
                                  <p:childTnLst>
                                    <p:set>
                                      <p:cBhvr rctx="PPT">
                                        <p:cTn id="66" dur="indefinite"/>
                                        <p:tgtEl>
                                          <p:spTgt spid="4">
                                            <p:graphicEl>
                                              <a:dgm id="{816680F7-3D97-4E96-A6E2-383308833B91}"/>
                                            </p:graphicEl>
                                          </p:spTgt>
                                        </p:tgtEl>
                                        <p:attrNameLst>
                                          <p:attrName>style.opacity</p:attrName>
                                        </p:attrNameLst>
                                      </p:cBhvr>
                                      <p:to>
                                        <p:strVal val="0.25"/>
                                      </p:to>
                                    </p:set>
                                    <p:animEffect filter="image" prLst="opacity: 0.25">
                                      <p:cBhvr rctx="IE">
                                        <p:cTn id="67" dur="indefinite"/>
                                        <p:tgtEl>
                                          <p:spTgt spid="4">
                                            <p:graphicEl>
                                              <a:dgm id="{816680F7-3D97-4E96-A6E2-383308833B91}"/>
                                            </p:graphicEl>
                                          </p:spTgt>
                                        </p:tgtEl>
                                      </p:cBhvr>
                                    </p:animEffect>
                                  </p:childTnLst>
                                </p:cTn>
                              </p:par>
                              <p:par>
                                <p:cTn id="68" presetID="9" presetClass="emph" presetSubtype="0" grpId="0" nodeType="withEffect">
                                  <p:stCondLst>
                                    <p:cond delay="0"/>
                                  </p:stCondLst>
                                  <p:childTnLst>
                                    <p:set>
                                      <p:cBhvr rctx="PPT">
                                        <p:cTn id="69" dur="indefinite"/>
                                        <p:tgtEl>
                                          <p:spTgt spid="4">
                                            <p:graphicEl>
                                              <a:dgm id="{455CB4F7-75B3-46D0-BAC5-46302407CEB7}"/>
                                            </p:graphicEl>
                                          </p:spTgt>
                                        </p:tgtEl>
                                        <p:attrNameLst>
                                          <p:attrName>style.opacity</p:attrName>
                                        </p:attrNameLst>
                                      </p:cBhvr>
                                      <p:to>
                                        <p:strVal val="0.25"/>
                                      </p:to>
                                    </p:set>
                                    <p:animEffect filter="image" prLst="opacity: 0.25">
                                      <p:cBhvr rctx="IE">
                                        <p:cTn id="70" dur="indefinite"/>
                                        <p:tgtEl>
                                          <p:spTgt spid="4">
                                            <p:graphicEl>
                                              <a:dgm id="{455CB4F7-75B3-46D0-BAC5-46302407CEB7}"/>
                                            </p:graphicEl>
                                          </p:spTgt>
                                        </p:tgtEl>
                                      </p:cBhvr>
                                    </p:animEffect>
                                  </p:childTnLst>
                                </p:cTn>
                              </p:par>
                              <p:par>
                                <p:cTn id="71" presetID="9" presetClass="emph" presetSubtype="0" grpId="0" nodeType="withEffect">
                                  <p:stCondLst>
                                    <p:cond delay="0"/>
                                  </p:stCondLst>
                                  <p:childTnLst>
                                    <p:set>
                                      <p:cBhvr rctx="PPT">
                                        <p:cTn id="72" dur="indefinite"/>
                                        <p:tgtEl>
                                          <p:spTgt spid="4">
                                            <p:graphicEl>
                                              <a:dgm id="{5AF9CCF6-3988-4792-A63B-BDE290A9A1FF}"/>
                                            </p:graphicEl>
                                          </p:spTgt>
                                        </p:tgtEl>
                                        <p:attrNameLst>
                                          <p:attrName>style.opacity</p:attrName>
                                        </p:attrNameLst>
                                      </p:cBhvr>
                                      <p:to>
                                        <p:strVal val="0.25"/>
                                      </p:to>
                                    </p:set>
                                    <p:animEffect filter="image" prLst="opacity: 0.25">
                                      <p:cBhvr rctx="IE">
                                        <p:cTn id="73" dur="indefinite"/>
                                        <p:tgtEl>
                                          <p:spTgt spid="4">
                                            <p:graphicEl>
                                              <a:dgm id="{5AF9CCF6-3988-4792-A63B-BDE290A9A1FF}"/>
                                            </p:graphicEl>
                                          </p:spTgt>
                                        </p:tgtEl>
                                      </p:cBhvr>
                                    </p:animEffect>
                                  </p:childTnLst>
                                </p:cTn>
                              </p:par>
                              <p:par>
                                <p:cTn id="74" presetID="9" presetClass="emph" presetSubtype="0" grpId="0" nodeType="withEffect">
                                  <p:stCondLst>
                                    <p:cond delay="0"/>
                                  </p:stCondLst>
                                  <p:childTnLst>
                                    <p:set>
                                      <p:cBhvr rctx="PPT">
                                        <p:cTn id="75" dur="indefinite"/>
                                        <p:tgtEl>
                                          <p:spTgt spid="4">
                                            <p:graphicEl>
                                              <a:dgm id="{22664E62-0759-42E9-8155-490D335A08EA}"/>
                                            </p:graphicEl>
                                          </p:spTgt>
                                        </p:tgtEl>
                                        <p:attrNameLst>
                                          <p:attrName>style.opacity</p:attrName>
                                        </p:attrNameLst>
                                      </p:cBhvr>
                                      <p:to>
                                        <p:strVal val="0.25"/>
                                      </p:to>
                                    </p:set>
                                    <p:animEffect filter="image" prLst="opacity: 0.25">
                                      <p:cBhvr rctx="IE">
                                        <p:cTn id="76" dur="indefinite"/>
                                        <p:tgtEl>
                                          <p:spTgt spid="4">
                                            <p:graphicEl>
                                              <a:dgm id="{22664E62-0759-42E9-8155-490D335A08EA}"/>
                                            </p:graphicEl>
                                          </p:spTgt>
                                        </p:tgtEl>
                                      </p:cBhvr>
                                    </p:animEffect>
                                  </p:childTnLst>
                                </p:cTn>
                              </p:par>
                              <p:par>
                                <p:cTn id="77" presetID="9" presetClass="emph" presetSubtype="0" grpId="0" nodeType="withEffect">
                                  <p:stCondLst>
                                    <p:cond delay="0"/>
                                  </p:stCondLst>
                                  <p:childTnLst>
                                    <p:set>
                                      <p:cBhvr rctx="PPT">
                                        <p:cTn id="78" dur="indefinite"/>
                                        <p:tgtEl>
                                          <p:spTgt spid="4">
                                            <p:graphicEl>
                                              <a:dgm id="{6D72C4D8-58D7-4703-A400-91FF5B40D455}"/>
                                            </p:graphicEl>
                                          </p:spTgt>
                                        </p:tgtEl>
                                        <p:attrNameLst>
                                          <p:attrName>style.opacity</p:attrName>
                                        </p:attrNameLst>
                                      </p:cBhvr>
                                      <p:to>
                                        <p:strVal val="0.25"/>
                                      </p:to>
                                    </p:set>
                                    <p:animEffect filter="image" prLst="opacity: 0.25">
                                      <p:cBhvr rctx="IE">
                                        <p:cTn id="79" dur="indefinite"/>
                                        <p:tgtEl>
                                          <p:spTgt spid="4">
                                            <p:graphicEl>
                                              <a:dgm id="{6D72C4D8-58D7-4703-A400-91FF5B40D455}"/>
                                            </p:graphicEl>
                                          </p:spTgt>
                                        </p:tgtEl>
                                      </p:cBhvr>
                                    </p:animEffect>
                                  </p:childTnLst>
                                </p:cTn>
                              </p:par>
                              <p:par>
                                <p:cTn id="80" presetID="9" presetClass="emph" presetSubtype="0" grpId="0" nodeType="withEffect">
                                  <p:stCondLst>
                                    <p:cond delay="0"/>
                                  </p:stCondLst>
                                  <p:childTnLst>
                                    <p:set>
                                      <p:cBhvr rctx="PPT">
                                        <p:cTn id="81" dur="indefinite"/>
                                        <p:tgtEl>
                                          <p:spTgt spid="4">
                                            <p:graphicEl>
                                              <a:dgm id="{29A11181-7FA4-4520-AE59-8AD7524ACBFF}"/>
                                            </p:graphicEl>
                                          </p:spTgt>
                                        </p:tgtEl>
                                        <p:attrNameLst>
                                          <p:attrName>style.opacity</p:attrName>
                                        </p:attrNameLst>
                                      </p:cBhvr>
                                      <p:to>
                                        <p:strVal val="0.25"/>
                                      </p:to>
                                    </p:set>
                                    <p:animEffect filter="image" prLst="opacity: 0.25">
                                      <p:cBhvr rctx="IE">
                                        <p:cTn id="82" dur="indefinite"/>
                                        <p:tgtEl>
                                          <p:spTgt spid="4">
                                            <p:graphicEl>
                                              <a:dgm id="{29A11181-7FA4-4520-AE59-8AD7524ACBFF}"/>
                                            </p:graphicEl>
                                          </p:spTgt>
                                        </p:tgtEl>
                                      </p:cBhvr>
                                    </p:animEffect>
                                  </p:childTnLst>
                                </p:cTn>
                              </p:par>
                              <p:par>
                                <p:cTn id="83" presetID="9" presetClass="emph" presetSubtype="0" grpId="0" nodeType="withEffect">
                                  <p:stCondLst>
                                    <p:cond delay="0"/>
                                  </p:stCondLst>
                                  <p:childTnLst>
                                    <p:set>
                                      <p:cBhvr rctx="PPT">
                                        <p:cTn id="84" dur="indefinite"/>
                                        <p:tgtEl>
                                          <p:spTgt spid="4">
                                            <p:graphicEl>
                                              <a:dgm id="{78313F42-4CAF-442F-A1E7-CBBB7CDE9E71}"/>
                                            </p:graphicEl>
                                          </p:spTgt>
                                        </p:tgtEl>
                                        <p:attrNameLst>
                                          <p:attrName>style.opacity</p:attrName>
                                        </p:attrNameLst>
                                      </p:cBhvr>
                                      <p:to>
                                        <p:strVal val="0.25"/>
                                      </p:to>
                                    </p:set>
                                    <p:animEffect filter="image" prLst="opacity: 0.25">
                                      <p:cBhvr rctx="IE">
                                        <p:cTn id="85" dur="indefinite"/>
                                        <p:tgtEl>
                                          <p:spTgt spid="4">
                                            <p:graphicEl>
                                              <a:dgm id="{78313F42-4CAF-442F-A1E7-CBBB7CDE9E71}"/>
                                            </p:graphicEl>
                                          </p:spTgt>
                                        </p:tgtEl>
                                      </p:cBhvr>
                                    </p:animEffect>
                                  </p:childTnLst>
                                </p:cTn>
                              </p:par>
                              <p:par>
                                <p:cTn id="86" presetID="9" presetClass="emph" presetSubtype="0" grpId="0" nodeType="withEffect">
                                  <p:stCondLst>
                                    <p:cond delay="0"/>
                                  </p:stCondLst>
                                  <p:childTnLst>
                                    <p:set>
                                      <p:cBhvr rctx="PPT">
                                        <p:cTn id="87" dur="indefinite"/>
                                        <p:tgtEl>
                                          <p:spTgt spid="4">
                                            <p:graphicEl>
                                              <a:dgm id="{CF97A38B-58E1-4CBC-A698-2A1B6C5915AE}"/>
                                            </p:graphicEl>
                                          </p:spTgt>
                                        </p:tgtEl>
                                        <p:attrNameLst>
                                          <p:attrName>style.opacity</p:attrName>
                                        </p:attrNameLst>
                                      </p:cBhvr>
                                      <p:to>
                                        <p:strVal val="0.25"/>
                                      </p:to>
                                    </p:set>
                                    <p:animEffect filter="image" prLst="opacity: 0.25">
                                      <p:cBhvr rctx="IE">
                                        <p:cTn id="88" dur="indefinite"/>
                                        <p:tgtEl>
                                          <p:spTgt spid="4">
                                            <p:graphicEl>
                                              <a:dgm id="{CF97A38B-58E1-4CBC-A698-2A1B6C5915AE}"/>
                                            </p:graphicEl>
                                          </p:spTgt>
                                        </p:tgtEl>
                                      </p:cBhvr>
                                    </p:animEffect>
                                  </p:childTnLst>
                                </p:cTn>
                              </p:par>
                              <p:par>
                                <p:cTn id="89" presetID="9" presetClass="emph" presetSubtype="0" grpId="0" nodeType="withEffect">
                                  <p:stCondLst>
                                    <p:cond delay="0"/>
                                  </p:stCondLst>
                                  <p:childTnLst>
                                    <p:set>
                                      <p:cBhvr rctx="PPT">
                                        <p:cTn id="90" dur="indefinite"/>
                                        <p:tgtEl>
                                          <p:spTgt spid="4">
                                            <p:graphicEl>
                                              <a:dgm id="{F3E160AD-D052-40FD-8C47-CC8C6AD3BDDF}"/>
                                            </p:graphicEl>
                                          </p:spTgt>
                                        </p:tgtEl>
                                        <p:attrNameLst>
                                          <p:attrName>style.opacity</p:attrName>
                                        </p:attrNameLst>
                                      </p:cBhvr>
                                      <p:to>
                                        <p:strVal val="0.25"/>
                                      </p:to>
                                    </p:set>
                                    <p:animEffect filter="image" prLst="opacity: 0.25">
                                      <p:cBhvr rctx="IE">
                                        <p:cTn id="91" dur="indefinite"/>
                                        <p:tgtEl>
                                          <p:spTgt spid="4">
                                            <p:graphicEl>
                                              <a:dgm id="{F3E160AD-D052-40FD-8C47-CC8C6AD3BDDF}"/>
                                            </p:graphicEl>
                                          </p:spTgt>
                                        </p:tgtEl>
                                      </p:cBhvr>
                                    </p:animEffect>
                                  </p:childTnLst>
                                </p:cTn>
                              </p:par>
                              <p:par>
                                <p:cTn id="92" presetID="9" presetClass="emph" presetSubtype="0" grpId="0" nodeType="withEffect">
                                  <p:stCondLst>
                                    <p:cond delay="0"/>
                                  </p:stCondLst>
                                  <p:childTnLst>
                                    <p:set>
                                      <p:cBhvr rctx="PPT">
                                        <p:cTn id="93" dur="indefinite"/>
                                        <p:tgtEl>
                                          <p:spTgt spid="4">
                                            <p:graphicEl>
                                              <a:dgm id="{1040E615-1CE8-4046-9604-A64A013043B0}"/>
                                            </p:graphicEl>
                                          </p:spTgt>
                                        </p:tgtEl>
                                        <p:attrNameLst>
                                          <p:attrName>style.opacity</p:attrName>
                                        </p:attrNameLst>
                                      </p:cBhvr>
                                      <p:to>
                                        <p:strVal val="0.25"/>
                                      </p:to>
                                    </p:set>
                                    <p:animEffect filter="image" prLst="opacity: 0.25">
                                      <p:cBhvr rctx="IE">
                                        <p:cTn id="94" dur="indefinite"/>
                                        <p:tgtEl>
                                          <p:spTgt spid="4">
                                            <p:graphicEl>
                                              <a:dgm id="{1040E615-1CE8-4046-9604-A64A013043B0}"/>
                                            </p:graphicEl>
                                          </p:spTgt>
                                        </p:tgtEl>
                                      </p:cBhvr>
                                    </p:animEffect>
                                  </p:childTnLst>
                                </p:cTn>
                              </p:par>
                              <p:par>
                                <p:cTn id="95" presetID="9" presetClass="emph" presetSubtype="0" grpId="0" nodeType="withEffect">
                                  <p:stCondLst>
                                    <p:cond delay="0"/>
                                  </p:stCondLst>
                                  <p:childTnLst>
                                    <p:set>
                                      <p:cBhvr rctx="PPT">
                                        <p:cTn id="96" dur="indefinite"/>
                                        <p:tgtEl>
                                          <p:spTgt spid="4">
                                            <p:graphicEl>
                                              <a:dgm id="{46044D37-FF17-472D-8F34-9182556F6EC6}"/>
                                            </p:graphicEl>
                                          </p:spTgt>
                                        </p:tgtEl>
                                        <p:attrNameLst>
                                          <p:attrName>style.opacity</p:attrName>
                                        </p:attrNameLst>
                                      </p:cBhvr>
                                      <p:to>
                                        <p:strVal val="0.25"/>
                                      </p:to>
                                    </p:set>
                                    <p:animEffect filter="image" prLst="opacity: 0.25">
                                      <p:cBhvr rctx="IE">
                                        <p:cTn id="97" dur="indefinite"/>
                                        <p:tgtEl>
                                          <p:spTgt spid="4">
                                            <p:graphicEl>
                                              <a:dgm id="{46044D37-FF17-472D-8F34-9182556F6EC6}"/>
                                            </p:graphicEl>
                                          </p:spTgt>
                                        </p:tgtEl>
                                      </p:cBhvr>
                                    </p:animEffect>
                                  </p:childTnLst>
                                </p:cTn>
                              </p:par>
                              <p:par>
                                <p:cTn id="98" presetID="9" presetClass="emph" presetSubtype="0" grpId="0" nodeType="withEffect">
                                  <p:stCondLst>
                                    <p:cond delay="0"/>
                                  </p:stCondLst>
                                  <p:childTnLst>
                                    <p:set>
                                      <p:cBhvr rctx="PPT">
                                        <p:cTn id="99" dur="indefinite"/>
                                        <p:tgtEl>
                                          <p:spTgt spid="4">
                                            <p:graphicEl>
                                              <a:dgm id="{0D0123A2-9E59-4A0D-A524-16F06ACF08AB}"/>
                                            </p:graphicEl>
                                          </p:spTgt>
                                        </p:tgtEl>
                                        <p:attrNameLst>
                                          <p:attrName>style.opacity</p:attrName>
                                        </p:attrNameLst>
                                      </p:cBhvr>
                                      <p:to>
                                        <p:strVal val="0.25"/>
                                      </p:to>
                                    </p:set>
                                    <p:animEffect filter="image" prLst="opacity: 0.25">
                                      <p:cBhvr rctx="IE">
                                        <p:cTn id="100" dur="indefinite"/>
                                        <p:tgtEl>
                                          <p:spTgt spid="4">
                                            <p:graphicEl>
                                              <a:dgm id="{0D0123A2-9E59-4A0D-A524-16F06ACF08AB}"/>
                                            </p:graphicEl>
                                          </p:spTgt>
                                        </p:tgtEl>
                                      </p:cBhvr>
                                    </p:animEffect>
                                  </p:childTnLst>
                                </p:cTn>
                              </p:par>
                              <p:par>
                                <p:cTn id="101" presetID="9" presetClass="emph" presetSubtype="0" grpId="0" nodeType="withEffect">
                                  <p:stCondLst>
                                    <p:cond delay="0"/>
                                  </p:stCondLst>
                                  <p:childTnLst>
                                    <p:set>
                                      <p:cBhvr rctx="PPT">
                                        <p:cTn id="102" dur="indefinite"/>
                                        <p:tgtEl>
                                          <p:spTgt spid="4">
                                            <p:graphicEl>
                                              <a:dgm id="{17F74D59-F1AC-4CEA-A421-D216C9825F2F}"/>
                                            </p:graphicEl>
                                          </p:spTgt>
                                        </p:tgtEl>
                                        <p:attrNameLst>
                                          <p:attrName>style.opacity</p:attrName>
                                        </p:attrNameLst>
                                      </p:cBhvr>
                                      <p:to>
                                        <p:strVal val="0.25"/>
                                      </p:to>
                                    </p:set>
                                    <p:animEffect filter="image" prLst="opacity: 0.25">
                                      <p:cBhvr rctx="IE">
                                        <p:cTn id="103" dur="indefinite"/>
                                        <p:tgtEl>
                                          <p:spTgt spid="4">
                                            <p:graphicEl>
                                              <a:dgm id="{17F74D59-F1AC-4CEA-A421-D216C9825F2F}"/>
                                            </p:graphicEl>
                                          </p:spTgt>
                                        </p:tgtEl>
                                      </p:cBhvr>
                                    </p:animEffect>
                                  </p:childTnLst>
                                </p:cTn>
                              </p:par>
                              <p:par>
                                <p:cTn id="104" presetID="9" presetClass="emph" presetSubtype="0" grpId="0" nodeType="withEffect">
                                  <p:stCondLst>
                                    <p:cond delay="0"/>
                                  </p:stCondLst>
                                  <p:childTnLst>
                                    <p:set>
                                      <p:cBhvr rctx="PPT">
                                        <p:cTn id="105" dur="indefinite"/>
                                        <p:tgtEl>
                                          <p:spTgt spid="4">
                                            <p:graphicEl>
                                              <a:dgm id="{F3A5F2E8-B4CE-4153-906A-60D1F7A29094}"/>
                                            </p:graphicEl>
                                          </p:spTgt>
                                        </p:tgtEl>
                                        <p:attrNameLst>
                                          <p:attrName>style.opacity</p:attrName>
                                        </p:attrNameLst>
                                      </p:cBhvr>
                                      <p:to>
                                        <p:strVal val="0.25"/>
                                      </p:to>
                                    </p:set>
                                    <p:animEffect filter="image" prLst="opacity: 0.25">
                                      <p:cBhvr rctx="IE">
                                        <p:cTn id="106" dur="indefinite"/>
                                        <p:tgtEl>
                                          <p:spTgt spid="4">
                                            <p:graphicEl>
                                              <a:dgm id="{F3A5F2E8-B4CE-4153-906A-60D1F7A29094}"/>
                                            </p:graphicEl>
                                          </p:spTgt>
                                        </p:tgtEl>
                                      </p:cBhvr>
                                    </p:animEffect>
                                  </p:childTnLst>
                                </p:cTn>
                              </p:par>
                              <p:par>
                                <p:cTn id="107" presetID="9" presetClass="emph" presetSubtype="0" grpId="0" nodeType="withEffect">
                                  <p:stCondLst>
                                    <p:cond delay="0"/>
                                  </p:stCondLst>
                                  <p:childTnLst>
                                    <p:set>
                                      <p:cBhvr rctx="PPT">
                                        <p:cTn id="108" dur="indefinite"/>
                                        <p:tgtEl>
                                          <p:spTgt spid="4">
                                            <p:graphicEl>
                                              <a:dgm id="{4C191038-5557-43D8-8815-30ABA67EC743}"/>
                                            </p:graphicEl>
                                          </p:spTgt>
                                        </p:tgtEl>
                                        <p:attrNameLst>
                                          <p:attrName>style.opacity</p:attrName>
                                        </p:attrNameLst>
                                      </p:cBhvr>
                                      <p:to>
                                        <p:strVal val="0.25"/>
                                      </p:to>
                                    </p:set>
                                    <p:animEffect filter="image" prLst="opacity: 0.25">
                                      <p:cBhvr rctx="IE">
                                        <p:cTn id="109" dur="indefinite"/>
                                        <p:tgtEl>
                                          <p:spTgt spid="4">
                                            <p:graphicEl>
                                              <a:dgm id="{4C191038-5557-43D8-8815-30ABA67EC743}"/>
                                            </p:graphicEl>
                                          </p:spTgt>
                                        </p:tgtEl>
                                      </p:cBhvr>
                                    </p:animEffect>
                                  </p:childTnLst>
                                </p:cTn>
                              </p:par>
                              <p:par>
                                <p:cTn id="110" presetID="9" presetClass="emph" presetSubtype="0" grpId="0" nodeType="withEffect">
                                  <p:stCondLst>
                                    <p:cond delay="0"/>
                                  </p:stCondLst>
                                  <p:childTnLst>
                                    <p:set>
                                      <p:cBhvr rctx="PPT">
                                        <p:cTn id="111" dur="indefinite"/>
                                        <p:tgtEl>
                                          <p:spTgt spid="4">
                                            <p:graphicEl>
                                              <a:dgm id="{D0F2E80B-C175-4A55-B606-5AFAA7E4B2A0}"/>
                                            </p:graphicEl>
                                          </p:spTgt>
                                        </p:tgtEl>
                                        <p:attrNameLst>
                                          <p:attrName>style.opacity</p:attrName>
                                        </p:attrNameLst>
                                      </p:cBhvr>
                                      <p:to>
                                        <p:strVal val="0.25"/>
                                      </p:to>
                                    </p:set>
                                    <p:animEffect filter="image" prLst="opacity: 0.25">
                                      <p:cBhvr rctx="IE">
                                        <p:cTn id="112" dur="indefinite"/>
                                        <p:tgtEl>
                                          <p:spTgt spid="4">
                                            <p:graphicEl>
                                              <a:dgm id="{D0F2E80B-C175-4A55-B606-5AFAA7E4B2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31311987"/>
              </p:ext>
            </p:extLst>
          </p:nvPr>
        </p:nvGraphicFramePr>
        <p:xfrm>
          <a:off x="118170" y="360040"/>
          <a:ext cx="8892480" cy="717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GB" dirty="0" smtClean="0">
                <a:cs typeface="Courier New" pitchFamily="49" charset="0"/>
              </a:rPr>
              <a:t>3D Web Formats Taxonomy</a:t>
            </a:r>
            <a:endParaRPr lang="en-GB" dirty="0">
              <a:cs typeface="Courier New" pitchFamily="49" charset="0"/>
            </a:endParaRPr>
          </a:p>
        </p:txBody>
      </p:sp>
      <p:graphicFrame>
        <p:nvGraphicFramePr>
          <p:cNvPr id="5" name="Diagram 4"/>
          <p:cNvGraphicFramePr/>
          <p:nvPr>
            <p:extLst>
              <p:ext uri="{D42A27DB-BD31-4B8C-83A1-F6EECF244321}">
                <p14:modId xmlns:p14="http://schemas.microsoft.com/office/powerpoint/2010/main" val="676125651"/>
              </p:ext>
            </p:extLst>
          </p:nvPr>
        </p:nvGraphicFramePr>
        <p:xfrm>
          <a:off x="1547664" y="2924944"/>
          <a:ext cx="6552728" cy="46085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567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
                                            <p:graphicEl>
                                              <a:dgm id="{87D3345A-8445-4ADA-B9F9-91C428D8D650}"/>
                                            </p:graphicEl>
                                          </p:spTgt>
                                        </p:tgtEl>
                                        <p:attrNameLst>
                                          <p:attrName>style.opacity</p:attrName>
                                        </p:attrNameLst>
                                      </p:cBhvr>
                                      <p:to>
                                        <p:strVal val="0.25"/>
                                      </p:to>
                                    </p:set>
                                    <p:animEffect filter="image" prLst="opacity: 0.25">
                                      <p:cBhvr rctx="IE">
                                        <p:cTn id="7" dur="indefinite"/>
                                        <p:tgtEl>
                                          <p:spTgt spid="4">
                                            <p:graphicEl>
                                              <a:dgm id="{87D3345A-8445-4ADA-B9F9-91C428D8D650}"/>
                                            </p:graphicEl>
                                          </p:spTgt>
                                        </p:tgtEl>
                                      </p:cBhvr>
                                    </p:animEffect>
                                  </p:childTnLst>
                                </p:cTn>
                              </p:par>
                              <p:par>
                                <p:cTn id="8" presetID="9" presetClass="emph" presetSubtype="0" grpId="0" nodeType="withEffect">
                                  <p:stCondLst>
                                    <p:cond delay="0"/>
                                  </p:stCondLst>
                                  <p:childTnLst>
                                    <p:set>
                                      <p:cBhvr rctx="PPT">
                                        <p:cTn id="9" dur="indefinite"/>
                                        <p:tgtEl>
                                          <p:spTgt spid="4">
                                            <p:graphicEl>
                                              <a:dgm id="{44C2B2EE-E0F3-4101-9C16-A359B6021333}"/>
                                            </p:graphicEl>
                                          </p:spTgt>
                                        </p:tgtEl>
                                        <p:attrNameLst>
                                          <p:attrName>style.opacity</p:attrName>
                                        </p:attrNameLst>
                                      </p:cBhvr>
                                      <p:to>
                                        <p:strVal val="0.25"/>
                                      </p:to>
                                    </p:set>
                                    <p:animEffect filter="image" prLst="opacity: 0.25">
                                      <p:cBhvr rctx="IE">
                                        <p:cTn id="10" dur="indefinite"/>
                                        <p:tgtEl>
                                          <p:spTgt spid="4">
                                            <p:graphicEl>
                                              <a:dgm id="{44C2B2EE-E0F3-4101-9C16-A359B6021333}"/>
                                            </p:graphicEl>
                                          </p:spTgt>
                                        </p:tgtEl>
                                      </p:cBhvr>
                                    </p:animEffect>
                                  </p:childTnLst>
                                </p:cTn>
                              </p:par>
                              <p:par>
                                <p:cTn id="11" presetID="9" presetClass="emph" presetSubtype="0" grpId="0" nodeType="withEffect">
                                  <p:stCondLst>
                                    <p:cond delay="0"/>
                                  </p:stCondLst>
                                  <p:childTnLst>
                                    <p:set>
                                      <p:cBhvr rctx="PPT">
                                        <p:cTn id="12" dur="indefinite"/>
                                        <p:tgtEl>
                                          <p:spTgt spid="4">
                                            <p:graphicEl>
                                              <a:dgm id="{6ADDC8A6-2988-430A-AF73-A5BAD35047A9}"/>
                                            </p:graphicEl>
                                          </p:spTgt>
                                        </p:tgtEl>
                                        <p:attrNameLst>
                                          <p:attrName>style.opacity</p:attrName>
                                        </p:attrNameLst>
                                      </p:cBhvr>
                                      <p:to>
                                        <p:strVal val="0.25"/>
                                      </p:to>
                                    </p:set>
                                    <p:animEffect filter="image" prLst="opacity: 0.25">
                                      <p:cBhvr rctx="IE">
                                        <p:cTn id="13" dur="indefinite"/>
                                        <p:tgtEl>
                                          <p:spTgt spid="4">
                                            <p:graphicEl>
                                              <a:dgm id="{6ADDC8A6-2988-430A-AF73-A5BAD35047A9}"/>
                                            </p:graphicEl>
                                          </p:spTgt>
                                        </p:tgtEl>
                                      </p:cBhvr>
                                    </p:animEffect>
                                  </p:childTnLst>
                                </p:cTn>
                              </p:par>
                              <p:par>
                                <p:cTn id="14" presetID="9" presetClass="emph" presetSubtype="0" grpId="0" nodeType="withEffect">
                                  <p:stCondLst>
                                    <p:cond delay="0"/>
                                  </p:stCondLst>
                                  <p:childTnLst>
                                    <p:set>
                                      <p:cBhvr rctx="PPT">
                                        <p:cTn id="15" dur="indefinite"/>
                                        <p:tgtEl>
                                          <p:spTgt spid="4">
                                            <p:graphicEl>
                                              <a:dgm id="{2709C965-6598-45B6-9E76-32B50C569C36}"/>
                                            </p:graphicEl>
                                          </p:spTgt>
                                        </p:tgtEl>
                                        <p:attrNameLst>
                                          <p:attrName>style.opacity</p:attrName>
                                        </p:attrNameLst>
                                      </p:cBhvr>
                                      <p:to>
                                        <p:strVal val="0.25"/>
                                      </p:to>
                                    </p:set>
                                    <p:animEffect filter="image" prLst="opacity: 0.25">
                                      <p:cBhvr rctx="IE">
                                        <p:cTn id="16" dur="indefinite"/>
                                        <p:tgtEl>
                                          <p:spTgt spid="4">
                                            <p:graphicEl>
                                              <a:dgm id="{2709C965-6598-45B6-9E76-32B50C569C36}"/>
                                            </p:graphicEl>
                                          </p:spTgt>
                                        </p:tgtEl>
                                      </p:cBhvr>
                                    </p:animEffect>
                                  </p:childTnLst>
                                </p:cTn>
                              </p:par>
                              <p:par>
                                <p:cTn id="17" presetID="9" presetClass="emph" presetSubtype="0" grpId="0" nodeType="withEffect">
                                  <p:stCondLst>
                                    <p:cond delay="0"/>
                                  </p:stCondLst>
                                  <p:childTnLst>
                                    <p:set>
                                      <p:cBhvr rctx="PPT">
                                        <p:cTn id="18" dur="indefinite"/>
                                        <p:tgtEl>
                                          <p:spTgt spid="4">
                                            <p:graphicEl>
                                              <a:dgm id="{BEF849A5-5075-48F9-8DB2-EB66487120BD}"/>
                                            </p:graphicEl>
                                          </p:spTgt>
                                        </p:tgtEl>
                                        <p:attrNameLst>
                                          <p:attrName>style.opacity</p:attrName>
                                        </p:attrNameLst>
                                      </p:cBhvr>
                                      <p:to>
                                        <p:strVal val="0.25"/>
                                      </p:to>
                                    </p:set>
                                    <p:animEffect filter="image" prLst="opacity: 0.25">
                                      <p:cBhvr rctx="IE">
                                        <p:cTn id="19" dur="indefinite"/>
                                        <p:tgtEl>
                                          <p:spTgt spid="4">
                                            <p:graphicEl>
                                              <a:dgm id="{BEF849A5-5075-48F9-8DB2-EB66487120BD}"/>
                                            </p:graphicEl>
                                          </p:spTgt>
                                        </p:tgtEl>
                                      </p:cBhvr>
                                    </p:animEffect>
                                  </p:childTnLst>
                                </p:cTn>
                              </p:par>
                              <p:par>
                                <p:cTn id="20" presetID="9" presetClass="emph" presetSubtype="0" grpId="0" nodeType="withEffect">
                                  <p:stCondLst>
                                    <p:cond delay="0"/>
                                  </p:stCondLst>
                                  <p:childTnLst>
                                    <p:set>
                                      <p:cBhvr rctx="PPT">
                                        <p:cTn id="21" dur="indefinite"/>
                                        <p:tgtEl>
                                          <p:spTgt spid="4">
                                            <p:graphicEl>
                                              <a:dgm id="{6AF93387-D39A-45BE-9E87-775C27F71220}"/>
                                            </p:graphicEl>
                                          </p:spTgt>
                                        </p:tgtEl>
                                        <p:attrNameLst>
                                          <p:attrName>style.opacity</p:attrName>
                                        </p:attrNameLst>
                                      </p:cBhvr>
                                      <p:to>
                                        <p:strVal val="0.25"/>
                                      </p:to>
                                    </p:set>
                                    <p:animEffect filter="image" prLst="opacity: 0.25">
                                      <p:cBhvr rctx="IE">
                                        <p:cTn id="22" dur="indefinite"/>
                                        <p:tgtEl>
                                          <p:spTgt spid="4">
                                            <p:graphicEl>
                                              <a:dgm id="{6AF93387-D39A-45BE-9E87-775C27F71220}"/>
                                            </p:graphicEl>
                                          </p:spTgt>
                                        </p:tgtEl>
                                      </p:cBhvr>
                                    </p:animEffect>
                                  </p:childTnLst>
                                </p:cTn>
                              </p:par>
                              <p:par>
                                <p:cTn id="23" presetID="9" presetClass="emph" presetSubtype="0" grpId="0" nodeType="withEffect">
                                  <p:stCondLst>
                                    <p:cond delay="0"/>
                                  </p:stCondLst>
                                  <p:childTnLst>
                                    <p:set>
                                      <p:cBhvr rctx="PPT">
                                        <p:cTn id="24" dur="indefinite"/>
                                        <p:tgtEl>
                                          <p:spTgt spid="4">
                                            <p:graphicEl>
                                              <a:dgm id="{C02F3054-9888-4168-A9BF-C9D37DE11C8E}"/>
                                            </p:graphicEl>
                                          </p:spTgt>
                                        </p:tgtEl>
                                        <p:attrNameLst>
                                          <p:attrName>style.opacity</p:attrName>
                                        </p:attrNameLst>
                                      </p:cBhvr>
                                      <p:to>
                                        <p:strVal val="0.25"/>
                                      </p:to>
                                    </p:set>
                                    <p:animEffect filter="image" prLst="opacity: 0.25">
                                      <p:cBhvr rctx="IE">
                                        <p:cTn id="25" dur="indefinite"/>
                                        <p:tgtEl>
                                          <p:spTgt spid="4">
                                            <p:graphicEl>
                                              <a:dgm id="{C02F3054-9888-4168-A9BF-C9D37DE11C8E}"/>
                                            </p:graphicEl>
                                          </p:spTgt>
                                        </p:tgtEl>
                                      </p:cBhvr>
                                    </p:animEffect>
                                  </p:childTnLst>
                                </p:cTn>
                              </p:par>
                              <p:par>
                                <p:cTn id="26" presetID="9" presetClass="emph" presetSubtype="0" grpId="0" nodeType="withEffect">
                                  <p:stCondLst>
                                    <p:cond delay="0"/>
                                  </p:stCondLst>
                                  <p:childTnLst>
                                    <p:set>
                                      <p:cBhvr rctx="PPT">
                                        <p:cTn id="27" dur="indefinite"/>
                                        <p:tgtEl>
                                          <p:spTgt spid="4">
                                            <p:graphicEl>
                                              <a:dgm id="{7806DB7D-22E6-4528-AD7A-55F96A2ECB85}"/>
                                            </p:graphicEl>
                                          </p:spTgt>
                                        </p:tgtEl>
                                        <p:attrNameLst>
                                          <p:attrName>style.opacity</p:attrName>
                                        </p:attrNameLst>
                                      </p:cBhvr>
                                      <p:to>
                                        <p:strVal val="0.25"/>
                                      </p:to>
                                    </p:set>
                                    <p:animEffect filter="image" prLst="opacity: 0.25">
                                      <p:cBhvr rctx="IE">
                                        <p:cTn id="28" dur="indefinite"/>
                                        <p:tgtEl>
                                          <p:spTgt spid="4">
                                            <p:graphicEl>
                                              <a:dgm id="{7806DB7D-22E6-4528-AD7A-55F96A2ECB85}"/>
                                            </p:graphicEl>
                                          </p:spTgt>
                                        </p:tgtEl>
                                      </p:cBhvr>
                                    </p:animEffect>
                                  </p:childTnLst>
                                </p:cTn>
                              </p:par>
                              <p:par>
                                <p:cTn id="29" presetID="9" presetClass="emph" presetSubtype="0" grpId="0" nodeType="withEffect">
                                  <p:stCondLst>
                                    <p:cond delay="0"/>
                                  </p:stCondLst>
                                  <p:childTnLst>
                                    <p:set>
                                      <p:cBhvr rctx="PPT">
                                        <p:cTn id="30" dur="indefinite"/>
                                        <p:tgtEl>
                                          <p:spTgt spid="4">
                                            <p:graphicEl>
                                              <a:dgm id="{CCF6BA51-7ED0-484D-BEF7-1EC9D5DB9068}"/>
                                            </p:graphicEl>
                                          </p:spTgt>
                                        </p:tgtEl>
                                        <p:attrNameLst>
                                          <p:attrName>style.opacity</p:attrName>
                                        </p:attrNameLst>
                                      </p:cBhvr>
                                      <p:to>
                                        <p:strVal val="0.25"/>
                                      </p:to>
                                    </p:set>
                                    <p:animEffect filter="image" prLst="opacity: 0.25">
                                      <p:cBhvr rctx="IE">
                                        <p:cTn id="31" dur="indefinite"/>
                                        <p:tgtEl>
                                          <p:spTgt spid="4">
                                            <p:graphicEl>
                                              <a:dgm id="{CCF6BA51-7ED0-484D-BEF7-1EC9D5DB9068}"/>
                                            </p:graphicEl>
                                          </p:spTgt>
                                        </p:tgtEl>
                                      </p:cBhvr>
                                    </p:animEffect>
                                  </p:childTnLst>
                                </p:cTn>
                              </p:par>
                              <p:par>
                                <p:cTn id="32" presetID="9" presetClass="emph" presetSubtype="0" grpId="0" nodeType="withEffect">
                                  <p:stCondLst>
                                    <p:cond delay="0"/>
                                  </p:stCondLst>
                                  <p:childTnLst>
                                    <p:set>
                                      <p:cBhvr rctx="PPT">
                                        <p:cTn id="33" dur="indefinite"/>
                                        <p:tgtEl>
                                          <p:spTgt spid="4">
                                            <p:graphicEl>
                                              <a:dgm id="{BDFC5D6F-8B5E-476F-B20C-983D09F4A542}"/>
                                            </p:graphicEl>
                                          </p:spTgt>
                                        </p:tgtEl>
                                        <p:attrNameLst>
                                          <p:attrName>style.opacity</p:attrName>
                                        </p:attrNameLst>
                                      </p:cBhvr>
                                      <p:to>
                                        <p:strVal val="0.25"/>
                                      </p:to>
                                    </p:set>
                                    <p:animEffect filter="image" prLst="opacity: 0.25">
                                      <p:cBhvr rctx="IE">
                                        <p:cTn id="34" dur="indefinite"/>
                                        <p:tgtEl>
                                          <p:spTgt spid="4">
                                            <p:graphicEl>
                                              <a:dgm id="{BDFC5D6F-8B5E-476F-B20C-983D09F4A542}"/>
                                            </p:graphicEl>
                                          </p:spTgt>
                                        </p:tgtEl>
                                      </p:cBhvr>
                                    </p:animEffect>
                                  </p:childTnLst>
                                </p:cTn>
                              </p:par>
                              <p:par>
                                <p:cTn id="35" presetID="9" presetClass="emph" presetSubtype="0" grpId="0" nodeType="withEffect">
                                  <p:stCondLst>
                                    <p:cond delay="0"/>
                                  </p:stCondLst>
                                  <p:childTnLst>
                                    <p:set>
                                      <p:cBhvr rctx="PPT">
                                        <p:cTn id="36" dur="indefinite"/>
                                        <p:tgtEl>
                                          <p:spTgt spid="4">
                                            <p:graphicEl>
                                              <a:dgm id="{000EAEFD-A83B-40C5-BE8A-6A11BAEBF9AF}"/>
                                            </p:graphicEl>
                                          </p:spTgt>
                                        </p:tgtEl>
                                        <p:attrNameLst>
                                          <p:attrName>style.opacity</p:attrName>
                                        </p:attrNameLst>
                                      </p:cBhvr>
                                      <p:to>
                                        <p:strVal val="0.25"/>
                                      </p:to>
                                    </p:set>
                                    <p:animEffect filter="image" prLst="opacity: 0.25">
                                      <p:cBhvr rctx="IE">
                                        <p:cTn id="37" dur="indefinite"/>
                                        <p:tgtEl>
                                          <p:spTgt spid="4">
                                            <p:graphicEl>
                                              <a:dgm id="{000EAEFD-A83B-40C5-BE8A-6A11BAEBF9AF}"/>
                                            </p:graphicEl>
                                          </p:spTgt>
                                        </p:tgtEl>
                                      </p:cBhvr>
                                    </p:animEffect>
                                  </p:childTnLst>
                                </p:cTn>
                              </p:par>
                              <p:par>
                                <p:cTn id="38" presetID="9" presetClass="emph" presetSubtype="0" grpId="0" nodeType="withEffect">
                                  <p:stCondLst>
                                    <p:cond delay="0"/>
                                  </p:stCondLst>
                                  <p:childTnLst>
                                    <p:set>
                                      <p:cBhvr rctx="PPT">
                                        <p:cTn id="39" dur="indefinite"/>
                                        <p:tgtEl>
                                          <p:spTgt spid="4">
                                            <p:graphicEl>
                                              <a:dgm id="{B95F7EB1-B8D8-412F-821B-87F1302855BC}"/>
                                            </p:graphicEl>
                                          </p:spTgt>
                                        </p:tgtEl>
                                        <p:attrNameLst>
                                          <p:attrName>style.opacity</p:attrName>
                                        </p:attrNameLst>
                                      </p:cBhvr>
                                      <p:to>
                                        <p:strVal val="0.25"/>
                                      </p:to>
                                    </p:set>
                                    <p:animEffect filter="image" prLst="opacity: 0.25">
                                      <p:cBhvr rctx="IE">
                                        <p:cTn id="40" dur="indefinite"/>
                                        <p:tgtEl>
                                          <p:spTgt spid="4">
                                            <p:graphicEl>
                                              <a:dgm id="{B95F7EB1-B8D8-412F-821B-87F1302855BC}"/>
                                            </p:graphicEl>
                                          </p:spTgt>
                                        </p:tgtEl>
                                      </p:cBhvr>
                                    </p:animEffect>
                                  </p:childTnLst>
                                </p:cTn>
                              </p:par>
                              <p:par>
                                <p:cTn id="41" presetID="9" presetClass="emph" presetSubtype="0" grpId="0" nodeType="withEffect">
                                  <p:stCondLst>
                                    <p:cond delay="0"/>
                                  </p:stCondLst>
                                  <p:childTnLst>
                                    <p:set>
                                      <p:cBhvr rctx="PPT">
                                        <p:cTn id="42" dur="indefinite"/>
                                        <p:tgtEl>
                                          <p:spTgt spid="4">
                                            <p:graphicEl>
                                              <a:dgm id="{9439675E-FD28-4F9C-B9A0-06C905D52096}"/>
                                            </p:graphicEl>
                                          </p:spTgt>
                                        </p:tgtEl>
                                        <p:attrNameLst>
                                          <p:attrName>style.opacity</p:attrName>
                                        </p:attrNameLst>
                                      </p:cBhvr>
                                      <p:to>
                                        <p:strVal val="0.25"/>
                                      </p:to>
                                    </p:set>
                                    <p:animEffect filter="image" prLst="opacity: 0.25">
                                      <p:cBhvr rctx="IE">
                                        <p:cTn id="43" dur="indefinite"/>
                                        <p:tgtEl>
                                          <p:spTgt spid="4">
                                            <p:graphicEl>
                                              <a:dgm id="{9439675E-FD28-4F9C-B9A0-06C905D52096}"/>
                                            </p:graphicEl>
                                          </p:spTgt>
                                        </p:tgtEl>
                                      </p:cBhvr>
                                    </p:animEffect>
                                  </p:childTnLst>
                                </p:cTn>
                              </p:par>
                              <p:par>
                                <p:cTn id="44" presetID="9" presetClass="emph" presetSubtype="0" grpId="0" nodeType="withEffect">
                                  <p:stCondLst>
                                    <p:cond delay="0"/>
                                  </p:stCondLst>
                                  <p:childTnLst>
                                    <p:set>
                                      <p:cBhvr rctx="PPT">
                                        <p:cTn id="45" dur="indefinite"/>
                                        <p:tgtEl>
                                          <p:spTgt spid="4">
                                            <p:graphicEl>
                                              <a:dgm id="{884B3303-4EB4-4A82-803E-05C68FF972C3}"/>
                                            </p:graphicEl>
                                          </p:spTgt>
                                        </p:tgtEl>
                                        <p:attrNameLst>
                                          <p:attrName>style.opacity</p:attrName>
                                        </p:attrNameLst>
                                      </p:cBhvr>
                                      <p:to>
                                        <p:strVal val="0.25"/>
                                      </p:to>
                                    </p:set>
                                    <p:animEffect filter="image" prLst="opacity: 0.25">
                                      <p:cBhvr rctx="IE">
                                        <p:cTn id="46" dur="indefinite"/>
                                        <p:tgtEl>
                                          <p:spTgt spid="4">
                                            <p:graphicEl>
                                              <a:dgm id="{884B3303-4EB4-4A82-803E-05C68FF972C3}"/>
                                            </p:graphicEl>
                                          </p:spTgt>
                                        </p:tgtEl>
                                      </p:cBhvr>
                                    </p:animEffect>
                                  </p:childTnLst>
                                </p:cTn>
                              </p:par>
                              <p:par>
                                <p:cTn id="47" presetID="9" presetClass="emph" presetSubtype="0" grpId="0" nodeType="withEffect">
                                  <p:stCondLst>
                                    <p:cond delay="0"/>
                                  </p:stCondLst>
                                  <p:childTnLst>
                                    <p:set>
                                      <p:cBhvr rctx="PPT">
                                        <p:cTn id="48" dur="indefinite"/>
                                        <p:tgtEl>
                                          <p:spTgt spid="4">
                                            <p:graphicEl>
                                              <a:dgm id="{708E615F-1C4C-4270-B098-1BC8E724FB6C}"/>
                                            </p:graphicEl>
                                          </p:spTgt>
                                        </p:tgtEl>
                                        <p:attrNameLst>
                                          <p:attrName>style.opacity</p:attrName>
                                        </p:attrNameLst>
                                      </p:cBhvr>
                                      <p:to>
                                        <p:strVal val="0.25"/>
                                      </p:to>
                                    </p:set>
                                    <p:animEffect filter="image" prLst="opacity: 0.25">
                                      <p:cBhvr rctx="IE">
                                        <p:cTn id="49" dur="indefinite"/>
                                        <p:tgtEl>
                                          <p:spTgt spid="4">
                                            <p:graphicEl>
                                              <a:dgm id="{708E615F-1C4C-4270-B098-1BC8E724FB6C}"/>
                                            </p:graphicEl>
                                          </p:spTgt>
                                        </p:tgtEl>
                                      </p:cBhvr>
                                    </p:animEffect>
                                  </p:childTnLst>
                                </p:cTn>
                              </p:par>
                              <p:par>
                                <p:cTn id="50" presetID="9" presetClass="emph" presetSubtype="0" grpId="0" nodeType="withEffect">
                                  <p:stCondLst>
                                    <p:cond delay="0"/>
                                  </p:stCondLst>
                                  <p:childTnLst>
                                    <p:set>
                                      <p:cBhvr rctx="PPT">
                                        <p:cTn id="51" dur="indefinite"/>
                                        <p:tgtEl>
                                          <p:spTgt spid="4">
                                            <p:graphicEl>
                                              <a:dgm id="{3432CD5E-72E2-4A29-B95C-C16CC0291D15}"/>
                                            </p:graphicEl>
                                          </p:spTgt>
                                        </p:tgtEl>
                                        <p:attrNameLst>
                                          <p:attrName>style.opacity</p:attrName>
                                        </p:attrNameLst>
                                      </p:cBhvr>
                                      <p:to>
                                        <p:strVal val="0.25"/>
                                      </p:to>
                                    </p:set>
                                    <p:animEffect filter="image" prLst="opacity: 0.25">
                                      <p:cBhvr rctx="IE">
                                        <p:cTn id="52" dur="indefinite"/>
                                        <p:tgtEl>
                                          <p:spTgt spid="4">
                                            <p:graphicEl>
                                              <a:dgm id="{3432CD5E-72E2-4A29-B95C-C16CC0291D15}"/>
                                            </p:graphicEl>
                                          </p:spTgt>
                                        </p:tgtEl>
                                      </p:cBhvr>
                                    </p:animEffect>
                                  </p:childTnLst>
                                </p:cTn>
                              </p:par>
                              <p:par>
                                <p:cTn id="53" presetID="9" presetClass="emph" presetSubtype="0" grpId="0" nodeType="withEffect">
                                  <p:stCondLst>
                                    <p:cond delay="0"/>
                                  </p:stCondLst>
                                  <p:childTnLst>
                                    <p:set>
                                      <p:cBhvr rctx="PPT">
                                        <p:cTn id="54" dur="indefinite"/>
                                        <p:tgtEl>
                                          <p:spTgt spid="4">
                                            <p:graphicEl>
                                              <a:dgm id="{59393A65-9787-4D87-B7ED-3DE919BD1C34}"/>
                                            </p:graphicEl>
                                          </p:spTgt>
                                        </p:tgtEl>
                                        <p:attrNameLst>
                                          <p:attrName>style.opacity</p:attrName>
                                        </p:attrNameLst>
                                      </p:cBhvr>
                                      <p:to>
                                        <p:strVal val="0.25"/>
                                      </p:to>
                                    </p:set>
                                    <p:animEffect filter="image" prLst="opacity: 0.25">
                                      <p:cBhvr rctx="IE">
                                        <p:cTn id="55" dur="indefinite"/>
                                        <p:tgtEl>
                                          <p:spTgt spid="4">
                                            <p:graphicEl>
                                              <a:dgm id="{59393A65-9787-4D87-B7ED-3DE919BD1C34}"/>
                                            </p:graphicEl>
                                          </p:spTgt>
                                        </p:tgtEl>
                                      </p:cBhvr>
                                    </p:animEffect>
                                  </p:childTnLst>
                                </p:cTn>
                              </p:par>
                              <p:par>
                                <p:cTn id="56" presetID="9" presetClass="emph" presetSubtype="0" grpId="0" nodeType="withEffect">
                                  <p:stCondLst>
                                    <p:cond delay="0"/>
                                  </p:stCondLst>
                                  <p:childTnLst>
                                    <p:set>
                                      <p:cBhvr rctx="PPT">
                                        <p:cTn id="57" dur="indefinite"/>
                                        <p:tgtEl>
                                          <p:spTgt spid="4">
                                            <p:graphicEl>
                                              <a:dgm id="{4207B791-285C-4E11-9A27-D7D4D5111FE5}"/>
                                            </p:graphicEl>
                                          </p:spTgt>
                                        </p:tgtEl>
                                        <p:attrNameLst>
                                          <p:attrName>style.opacity</p:attrName>
                                        </p:attrNameLst>
                                      </p:cBhvr>
                                      <p:to>
                                        <p:strVal val="0.25"/>
                                      </p:to>
                                    </p:set>
                                    <p:animEffect filter="image" prLst="opacity: 0.25">
                                      <p:cBhvr rctx="IE">
                                        <p:cTn id="58" dur="indefinite"/>
                                        <p:tgtEl>
                                          <p:spTgt spid="4">
                                            <p:graphicEl>
                                              <a:dgm id="{4207B791-285C-4E11-9A27-D7D4D5111FE5}"/>
                                            </p:graphicEl>
                                          </p:spTgt>
                                        </p:tgtEl>
                                      </p:cBhvr>
                                    </p:animEffect>
                                  </p:childTnLst>
                                </p:cTn>
                              </p:par>
                              <p:par>
                                <p:cTn id="59" presetID="9" presetClass="emph" presetSubtype="0" grpId="0" nodeType="withEffect">
                                  <p:stCondLst>
                                    <p:cond delay="0"/>
                                  </p:stCondLst>
                                  <p:childTnLst>
                                    <p:set>
                                      <p:cBhvr rctx="PPT">
                                        <p:cTn id="60" dur="indefinite"/>
                                        <p:tgtEl>
                                          <p:spTgt spid="4">
                                            <p:graphicEl>
                                              <a:dgm id="{91BE54FD-F926-4D7C-A333-FB15825E0904}"/>
                                            </p:graphicEl>
                                          </p:spTgt>
                                        </p:tgtEl>
                                        <p:attrNameLst>
                                          <p:attrName>style.opacity</p:attrName>
                                        </p:attrNameLst>
                                      </p:cBhvr>
                                      <p:to>
                                        <p:strVal val="0.25"/>
                                      </p:to>
                                    </p:set>
                                    <p:animEffect filter="image" prLst="opacity: 0.25">
                                      <p:cBhvr rctx="IE">
                                        <p:cTn id="61" dur="indefinite"/>
                                        <p:tgtEl>
                                          <p:spTgt spid="4">
                                            <p:graphicEl>
                                              <a:dgm id="{91BE54FD-F926-4D7C-A333-FB15825E0904}"/>
                                            </p:graphicEl>
                                          </p:spTgt>
                                        </p:tgtEl>
                                      </p:cBhvr>
                                    </p:animEffect>
                                  </p:childTnLst>
                                </p:cTn>
                              </p:par>
                              <p:par>
                                <p:cTn id="62" presetID="9" presetClass="emph" presetSubtype="0" grpId="0" nodeType="withEffect">
                                  <p:stCondLst>
                                    <p:cond delay="0"/>
                                  </p:stCondLst>
                                  <p:childTnLst>
                                    <p:set>
                                      <p:cBhvr rctx="PPT">
                                        <p:cTn id="63" dur="indefinite"/>
                                        <p:tgtEl>
                                          <p:spTgt spid="4">
                                            <p:graphicEl>
                                              <a:dgm id="{E307C405-CD22-4261-A933-E4E5768DA3E6}"/>
                                            </p:graphicEl>
                                          </p:spTgt>
                                        </p:tgtEl>
                                        <p:attrNameLst>
                                          <p:attrName>style.opacity</p:attrName>
                                        </p:attrNameLst>
                                      </p:cBhvr>
                                      <p:to>
                                        <p:strVal val="0.25"/>
                                      </p:to>
                                    </p:set>
                                    <p:animEffect filter="image" prLst="opacity: 0.25">
                                      <p:cBhvr rctx="IE">
                                        <p:cTn id="64" dur="indefinite"/>
                                        <p:tgtEl>
                                          <p:spTgt spid="4">
                                            <p:graphicEl>
                                              <a:dgm id="{E307C405-CD22-4261-A933-E4E5768DA3E6}"/>
                                            </p:graphicEl>
                                          </p:spTgt>
                                        </p:tgtEl>
                                      </p:cBhvr>
                                    </p:animEffect>
                                  </p:childTnLst>
                                </p:cTn>
                              </p:par>
                              <p:par>
                                <p:cTn id="65" presetID="9" presetClass="emph" presetSubtype="0" grpId="0" nodeType="withEffect">
                                  <p:stCondLst>
                                    <p:cond delay="0"/>
                                  </p:stCondLst>
                                  <p:childTnLst>
                                    <p:set>
                                      <p:cBhvr rctx="PPT">
                                        <p:cTn id="66" dur="indefinite"/>
                                        <p:tgtEl>
                                          <p:spTgt spid="4">
                                            <p:graphicEl>
                                              <a:dgm id="{816680F7-3D97-4E96-A6E2-383308833B91}"/>
                                            </p:graphicEl>
                                          </p:spTgt>
                                        </p:tgtEl>
                                        <p:attrNameLst>
                                          <p:attrName>style.opacity</p:attrName>
                                        </p:attrNameLst>
                                      </p:cBhvr>
                                      <p:to>
                                        <p:strVal val="0.25"/>
                                      </p:to>
                                    </p:set>
                                    <p:animEffect filter="image" prLst="opacity: 0.25">
                                      <p:cBhvr rctx="IE">
                                        <p:cTn id="67" dur="indefinite"/>
                                        <p:tgtEl>
                                          <p:spTgt spid="4">
                                            <p:graphicEl>
                                              <a:dgm id="{816680F7-3D97-4E96-A6E2-383308833B91}"/>
                                            </p:graphicEl>
                                          </p:spTgt>
                                        </p:tgtEl>
                                      </p:cBhvr>
                                    </p:animEffect>
                                  </p:childTnLst>
                                </p:cTn>
                              </p:par>
                              <p:par>
                                <p:cTn id="68" presetID="9" presetClass="emph" presetSubtype="0" grpId="0" nodeType="withEffect">
                                  <p:stCondLst>
                                    <p:cond delay="0"/>
                                  </p:stCondLst>
                                  <p:childTnLst>
                                    <p:set>
                                      <p:cBhvr rctx="PPT">
                                        <p:cTn id="69" dur="indefinite"/>
                                        <p:tgtEl>
                                          <p:spTgt spid="4">
                                            <p:graphicEl>
                                              <a:dgm id="{455CB4F7-75B3-46D0-BAC5-46302407CEB7}"/>
                                            </p:graphicEl>
                                          </p:spTgt>
                                        </p:tgtEl>
                                        <p:attrNameLst>
                                          <p:attrName>style.opacity</p:attrName>
                                        </p:attrNameLst>
                                      </p:cBhvr>
                                      <p:to>
                                        <p:strVal val="0.25"/>
                                      </p:to>
                                    </p:set>
                                    <p:animEffect filter="image" prLst="opacity: 0.25">
                                      <p:cBhvr rctx="IE">
                                        <p:cTn id="70" dur="indefinite"/>
                                        <p:tgtEl>
                                          <p:spTgt spid="4">
                                            <p:graphicEl>
                                              <a:dgm id="{455CB4F7-75B3-46D0-BAC5-46302407CEB7}"/>
                                            </p:graphicEl>
                                          </p:spTgt>
                                        </p:tgtEl>
                                      </p:cBhvr>
                                    </p:animEffect>
                                  </p:childTnLst>
                                </p:cTn>
                              </p:par>
                              <p:par>
                                <p:cTn id="71" presetID="9" presetClass="emph" presetSubtype="0" grpId="0" nodeType="withEffect">
                                  <p:stCondLst>
                                    <p:cond delay="0"/>
                                  </p:stCondLst>
                                  <p:childTnLst>
                                    <p:set>
                                      <p:cBhvr rctx="PPT">
                                        <p:cTn id="72" dur="indefinite"/>
                                        <p:tgtEl>
                                          <p:spTgt spid="4">
                                            <p:graphicEl>
                                              <a:dgm id="{5AF9CCF6-3988-4792-A63B-BDE290A9A1FF}"/>
                                            </p:graphicEl>
                                          </p:spTgt>
                                        </p:tgtEl>
                                        <p:attrNameLst>
                                          <p:attrName>style.opacity</p:attrName>
                                        </p:attrNameLst>
                                      </p:cBhvr>
                                      <p:to>
                                        <p:strVal val="0.25"/>
                                      </p:to>
                                    </p:set>
                                    <p:animEffect filter="image" prLst="opacity: 0.25">
                                      <p:cBhvr rctx="IE">
                                        <p:cTn id="73" dur="indefinite"/>
                                        <p:tgtEl>
                                          <p:spTgt spid="4">
                                            <p:graphicEl>
                                              <a:dgm id="{5AF9CCF6-3988-4792-A63B-BDE290A9A1FF}"/>
                                            </p:graphicEl>
                                          </p:spTgt>
                                        </p:tgtEl>
                                      </p:cBhvr>
                                    </p:animEffect>
                                  </p:childTnLst>
                                </p:cTn>
                              </p:par>
                              <p:par>
                                <p:cTn id="74" presetID="9" presetClass="emph" presetSubtype="0" grpId="0" nodeType="withEffect">
                                  <p:stCondLst>
                                    <p:cond delay="0"/>
                                  </p:stCondLst>
                                  <p:childTnLst>
                                    <p:set>
                                      <p:cBhvr rctx="PPT">
                                        <p:cTn id="75" dur="indefinite"/>
                                        <p:tgtEl>
                                          <p:spTgt spid="4">
                                            <p:graphicEl>
                                              <a:dgm id="{22664E62-0759-42E9-8155-490D335A08EA}"/>
                                            </p:graphicEl>
                                          </p:spTgt>
                                        </p:tgtEl>
                                        <p:attrNameLst>
                                          <p:attrName>style.opacity</p:attrName>
                                        </p:attrNameLst>
                                      </p:cBhvr>
                                      <p:to>
                                        <p:strVal val="0.25"/>
                                      </p:to>
                                    </p:set>
                                    <p:animEffect filter="image" prLst="opacity: 0.25">
                                      <p:cBhvr rctx="IE">
                                        <p:cTn id="76" dur="indefinite"/>
                                        <p:tgtEl>
                                          <p:spTgt spid="4">
                                            <p:graphicEl>
                                              <a:dgm id="{22664E62-0759-42E9-8155-490D335A08EA}"/>
                                            </p:graphicEl>
                                          </p:spTgt>
                                        </p:tgtEl>
                                      </p:cBhvr>
                                    </p:animEffect>
                                  </p:childTnLst>
                                </p:cTn>
                              </p:par>
                              <p:par>
                                <p:cTn id="77" presetID="9" presetClass="emph" presetSubtype="0" grpId="0" nodeType="withEffect">
                                  <p:stCondLst>
                                    <p:cond delay="0"/>
                                  </p:stCondLst>
                                  <p:childTnLst>
                                    <p:set>
                                      <p:cBhvr rctx="PPT">
                                        <p:cTn id="78" dur="indefinite"/>
                                        <p:tgtEl>
                                          <p:spTgt spid="4">
                                            <p:graphicEl>
                                              <a:dgm id="{6D72C4D8-58D7-4703-A400-91FF5B40D455}"/>
                                            </p:graphicEl>
                                          </p:spTgt>
                                        </p:tgtEl>
                                        <p:attrNameLst>
                                          <p:attrName>style.opacity</p:attrName>
                                        </p:attrNameLst>
                                      </p:cBhvr>
                                      <p:to>
                                        <p:strVal val="0.25"/>
                                      </p:to>
                                    </p:set>
                                    <p:animEffect filter="image" prLst="opacity: 0.25">
                                      <p:cBhvr rctx="IE">
                                        <p:cTn id="79" dur="indefinite"/>
                                        <p:tgtEl>
                                          <p:spTgt spid="4">
                                            <p:graphicEl>
                                              <a:dgm id="{6D72C4D8-58D7-4703-A400-91FF5B40D455}"/>
                                            </p:graphicEl>
                                          </p:spTgt>
                                        </p:tgtEl>
                                      </p:cBhvr>
                                    </p:animEffect>
                                  </p:childTnLst>
                                </p:cTn>
                              </p:par>
                              <p:par>
                                <p:cTn id="80" presetID="9" presetClass="emph" presetSubtype="0" grpId="0" nodeType="withEffect">
                                  <p:stCondLst>
                                    <p:cond delay="0"/>
                                  </p:stCondLst>
                                  <p:childTnLst>
                                    <p:set>
                                      <p:cBhvr rctx="PPT">
                                        <p:cTn id="81" dur="indefinite"/>
                                        <p:tgtEl>
                                          <p:spTgt spid="4">
                                            <p:graphicEl>
                                              <a:dgm id="{29A11181-7FA4-4520-AE59-8AD7524ACBFF}"/>
                                            </p:graphicEl>
                                          </p:spTgt>
                                        </p:tgtEl>
                                        <p:attrNameLst>
                                          <p:attrName>style.opacity</p:attrName>
                                        </p:attrNameLst>
                                      </p:cBhvr>
                                      <p:to>
                                        <p:strVal val="0.25"/>
                                      </p:to>
                                    </p:set>
                                    <p:animEffect filter="image" prLst="opacity: 0.25">
                                      <p:cBhvr rctx="IE">
                                        <p:cTn id="82" dur="indefinite"/>
                                        <p:tgtEl>
                                          <p:spTgt spid="4">
                                            <p:graphicEl>
                                              <a:dgm id="{29A11181-7FA4-4520-AE59-8AD7524ACBFF}"/>
                                            </p:graphicEl>
                                          </p:spTgt>
                                        </p:tgtEl>
                                      </p:cBhvr>
                                    </p:animEffect>
                                  </p:childTnLst>
                                </p:cTn>
                              </p:par>
                              <p:par>
                                <p:cTn id="83" presetID="9" presetClass="emph" presetSubtype="0" grpId="0" nodeType="withEffect">
                                  <p:stCondLst>
                                    <p:cond delay="0"/>
                                  </p:stCondLst>
                                  <p:childTnLst>
                                    <p:set>
                                      <p:cBhvr rctx="PPT">
                                        <p:cTn id="84" dur="indefinite"/>
                                        <p:tgtEl>
                                          <p:spTgt spid="4">
                                            <p:graphicEl>
                                              <a:dgm id="{98D860A9-52BB-47DA-B021-31D7CF28B647}"/>
                                            </p:graphicEl>
                                          </p:spTgt>
                                        </p:tgtEl>
                                        <p:attrNameLst>
                                          <p:attrName>style.opacity</p:attrName>
                                        </p:attrNameLst>
                                      </p:cBhvr>
                                      <p:to>
                                        <p:strVal val="0.25"/>
                                      </p:to>
                                    </p:set>
                                    <p:animEffect filter="image" prLst="opacity: 0.25">
                                      <p:cBhvr rctx="IE">
                                        <p:cTn id="85" dur="indefinite"/>
                                        <p:tgtEl>
                                          <p:spTgt spid="4">
                                            <p:graphicEl>
                                              <a:dgm id="{98D860A9-52BB-47DA-B021-31D7CF28B647}"/>
                                            </p:graphicEl>
                                          </p:spTgt>
                                        </p:tgtEl>
                                      </p:cBhvr>
                                    </p:animEffect>
                                  </p:childTnLst>
                                </p:cTn>
                              </p:par>
                              <p:par>
                                <p:cTn id="86" presetID="9" presetClass="emph" presetSubtype="0" grpId="0" nodeType="withEffect">
                                  <p:stCondLst>
                                    <p:cond delay="0"/>
                                  </p:stCondLst>
                                  <p:childTnLst>
                                    <p:set>
                                      <p:cBhvr rctx="PPT">
                                        <p:cTn id="87" dur="indefinite"/>
                                        <p:tgtEl>
                                          <p:spTgt spid="4">
                                            <p:graphicEl>
                                              <a:dgm id="{FB2D3F89-BB52-4DC5-9572-E5A6E1DF8802}"/>
                                            </p:graphicEl>
                                          </p:spTgt>
                                        </p:tgtEl>
                                        <p:attrNameLst>
                                          <p:attrName>style.opacity</p:attrName>
                                        </p:attrNameLst>
                                      </p:cBhvr>
                                      <p:to>
                                        <p:strVal val="0.25"/>
                                      </p:to>
                                    </p:set>
                                    <p:animEffect filter="image" prLst="opacity: 0.25">
                                      <p:cBhvr rctx="IE">
                                        <p:cTn id="88" dur="indefinite"/>
                                        <p:tgtEl>
                                          <p:spTgt spid="4">
                                            <p:graphicEl>
                                              <a:dgm id="{FB2D3F89-BB52-4DC5-9572-E5A6E1DF8802}"/>
                                            </p:graphicEl>
                                          </p:spTgt>
                                        </p:tgtEl>
                                      </p:cBhvr>
                                    </p:animEffect>
                                  </p:childTnLst>
                                </p:cTn>
                              </p:par>
                              <p:par>
                                <p:cTn id="89" presetID="9" presetClass="emph" presetSubtype="0" grpId="0" nodeType="withEffect">
                                  <p:stCondLst>
                                    <p:cond delay="0"/>
                                  </p:stCondLst>
                                  <p:childTnLst>
                                    <p:set>
                                      <p:cBhvr rctx="PPT">
                                        <p:cTn id="90" dur="indefinite"/>
                                        <p:tgtEl>
                                          <p:spTgt spid="4">
                                            <p:graphicEl>
                                              <a:dgm id="{78313F42-4CAF-442F-A1E7-CBBB7CDE9E71}"/>
                                            </p:graphicEl>
                                          </p:spTgt>
                                        </p:tgtEl>
                                        <p:attrNameLst>
                                          <p:attrName>style.opacity</p:attrName>
                                        </p:attrNameLst>
                                      </p:cBhvr>
                                      <p:to>
                                        <p:strVal val="0.25"/>
                                      </p:to>
                                    </p:set>
                                    <p:animEffect filter="image" prLst="opacity: 0.25">
                                      <p:cBhvr rctx="IE">
                                        <p:cTn id="91" dur="indefinite"/>
                                        <p:tgtEl>
                                          <p:spTgt spid="4">
                                            <p:graphicEl>
                                              <a:dgm id="{78313F42-4CAF-442F-A1E7-CBBB7CDE9E71}"/>
                                            </p:graphicEl>
                                          </p:spTgt>
                                        </p:tgtEl>
                                      </p:cBhvr>
                                    </p:animEffect>
                                  </p:childTnLst>
                                </p:cTn>
                              </p:par>
                              <p:par>
                                <p:cTn id="92" presetID="9" presetClass="emph" presetSubtype="0" grpId="0" nodeType="withEffect">
                                  <p:stCondLst>
                                    <p:cond delay="0"/>
                                  </p:stCondLst>
                                  <p:childTnLst>
                                    <p:set>
                                      <p:cBhvr rctx="PPT">
                                        <p:cTn id="93" dur="indefinite"/>
                                        <p:tgtEl>
                                          <p:spTgt spid="4">
                                            <p:graphicEl>
                                              <a:dgm id="{CF97A38B-58E1-4CBC-A698-2A1B6C5915AE}"/>
                                            </p:graphicEl>
                                          </p:spTgt>
                                        </p:tgtEl>
                                        <p:attrNameLst>
                                          <p:attrName>style.opacity</p:attrName>
                                        </p:attrNameLst>
                                      </p:cBhvr>
                                      <p:to>
                                        <p:strVal val="0.25"/>
                                      </p:to>
                                    </p:set>
                                    <p:animEffect filter="image" prLst="opacity: 0.25">
                                      <p:cBhvr rctx="IE">
                                        <p:cTn id="94" dur="indefinite"/>
                                        <p:tgtEl>
                                          <p:spTgt spid="4">
                                            <p:graphicEl>
                                              <a:dgm id="{CF97A38B-58E1-4CBC-A698-2A1B6C5915AE}"/>
                                            </p:graphicEl>
                                          </p:spTgt>
                                        </p:tgtEl>
                                      </p:cBhvr>
                                    </p:animEffect>
                                  </p:childTnLst>
                                </p:cTn>
                              </p:par>
                              <p:par>
                                <p:cTn id="95" presetID="9" presetClass="emph" presetSubtype="0" grpId="0" nodeType="withEffect">
                                  <p:stCondLst>
                                    <p:cond delay="0"/>
                                  </p:stCondLst>
                                  <p:childTnLst>
                                    <p:set>
                                      <p:cBhvr rctx="PPT">
                                        <p:cTn id="96" dur="indefinite"/>
                                        <p:tgtEl>
                                          <p:spTgt spid="4">
                                            <p:graphicEl>
                                              <a:dgm id="{F3E160AD-D052-40FD-8C47-CC8C6AD3BDDF}"/>
                                            </p:graphicEl>
                                          </p:spTgt>
                                        </p:tgtEl>
                                        <p:attrNameLst>
                                          <p:attrName>style.opacity</p:attrName>
                                        </p:attrNameLst>
                                      </p:cBhvr>
                                      <p:to>
                                        <p:strVal val="0.25"/>
                                      </p:to>
                                    </p:set>
                                    <p:animEffect filter="image" prLst="opacity: 0.25">
                                      <p:cBhvr rctx="IE">
                                        <p:cTn id="97" dur="indefinite"/>
                                        <p:tgtEl>
                                          <p:spTgt spid="4">
                                            <p:graphicEl>
                                              <a:dgm id="{F3E160AD-D052-40FD-8C47-CC8C6AD3BDDF}"/>
                                            </p:graphicEl>
                                          </p:spTgt>
                                        </p:tgtEl>
                                      </p:cBhvr>
                                    </p:animEffect>
                                  </p:childTnLst>
                                </p:cTn>
                              </p:par>
                              <p:par>
                                <p:cTn id="98" presetID="9" presetClass="emph" presetSubtype="0" grpId="0" nodeType="withEffect">
                                  <p:stCondLst>
                                    <p:cond delay="0"/>
                                  </p:stCondLst>
                                  <p:childTnLst>
                                    <p:set>
                                      <p:cBhvr rctx="PPT">
                                        <p:cTn id="99" dur="indefinite"/>
                                        <p:tgtEl>
                                          <p:spTgt spid="4">
                                            <p:graphicEl>
                                              <a:dgm id="{1040E615-1CE8-4046-9604-A64A013043B0}"/>
                                            </p:graphicEl>
                                          </p:spTgt>
                                        </p:tgtEl>
                                        <p:attrNameLst>
                                          <p:attrName>style.opacity</p:attrName>
                                        </p:attrNameLst>
                                      </p:cBhvr>
                                      <p:to>
                                        <p:strVal val="0.25"/>
                                      </p:to>
                                    </p:set>
                                    <p:animEffect filter="image" prLst="opacity: 0.25">
                                      <p:cBhvr rctx="IE">
                                        <p:cTn id="100" dur="indefinite"/>
                                        <p:tgtEl>
                                          <p:spTgt spid="4">
                                            <p:graphicEl>
                                              <a:dgm id="{1040E615-1CE8-4046-9604-A64A013043B0}"/>
                                            </p:graphicEl>
                                          </p:spTgt>
                                        </p:tgtEl>
                                      </p:cBhvr>
                                    </p:animEffect>
                                  </p:childTnLst>
                                </p:cTn>
                              </p:par>
                              <p:par>
                                <p:cTn id="101" presetID="9" presetClass="emph" presetSubtype="0" grpId="0" nodeType="withEffect">
                                  <p:stCondLst>
                                    <p:cond delay="0"/>
                                  </p:stCondLst>
                                  <p:childTnLst>
                                    <p:set>
                                      <p:cBhvr rctx="PPT">
                                        <p:cTn id="102" dur="indefinite"/>
                                        <p:tgtEl>
                                          <p:spTgt spid="4">
                                            <p:graphicEl>
                                              <a:dgm id="{46044D37-FF17-472D-8F34-9182556F6EC6}"/>
                                            </p:graphicEl>
                                          </p:spTgt>
                                        </p:tgtEl>
                                        <p:attrNameLst>
                                          <p:attrName>style.opacity</p:attrName>
                                        </p:attrNameLst>
                                      </p:cBhvr>
                                      <p:to>
                                        <p:strVal val="0.25"/>
                                      </p:to>
                                    </p:set>
                                    <p:animEffect filter="image" prLst="opacity: 0.25">
                                      <p:cBhvr rctx="IE">
                                        <p:cTn id="103" dur="indefinite"/>
                                        <p:tgtEl>
                                          <p:spTgt spid="4">
                                            <p:graphicEl>
                                              <a:dgm id="{46044D37-FF17-472D-8F34-9182556F6EC6}"/>
                                            </p:graphicEl>
                                          </p:spTgt>
                                        </p:tgtEl>
                                      </p:cBhvr>
                                    </p:animEffect>
                                  </p:childTnLst>
                                </p:cTn>
                              </p:par>
                              <p:par>
                                <p:cTn id="104" presetID="9" presetClass="emph" presetSubtype="0" grpId="0" nodeType="withEffect">
                                  <p:stCondLst>
                                    <p:cond delay="0"/>
                                  </p:stCondLst>
                                  <p:childTnLst>
                                    <p:set>
                                      <p:cBhvr rctx="PPT">
                                        <p:cTn id="105" dur="indefinite"/>
                                        <p:tgtEl>
                                          <p:spTgt spid="4">
                                            <p:graphicEl>
                                              <a:dgm id="{0D0123A2-9E59-4A0D-A524-16F06ACF08AB}"/>
                                            </p:graphicEl>
                                          </p:spTgt>
                                        </p:tgtEl>
                                        <p:attrNameLst>
                                          <p:attrName>style.opacity</p:attrName>
                                        </p:attrNameLst>
                                      </p:cBhvr>
                                      <p:to>
                                        <p:strVal val="0.25"/>
                                      </p:to>
                                    </p:set>
                                    <p:animEffect filter="image" prLst="opacity: 0.25">
                                      <p:cBhvr rctx="IE">
                                        <p:cTn id="106" dur="indefinite"/>
                                        <p:tgtEl>
                                          <p:spTgt spid="4">
                                            <p:graphicEl>
                                              <a:dgm id="{0D0123A2-9E59-4A0D-A524-16F06ACF08AB}"/>
                                            </p:graphicEl>
                                          </p:spTgt>
                                        </p:tgtEl>
                                      </p:cBhvr>
                                    </p:animEffect>
                                  </p:childTnLst>
                                </p:cTn>
                              </p:par>
                              <p:par>
                                <p:cTn id="107" presetID="9" presetClass="emph" presetSubtype="0" grpId="0" nodeType="withEffect">
                                  <p:stCondLst>
                                    <p:cond delay="0"/>
                                  </p:stCondLst>
                                  <p:childTnLst>
                                    <p:set>
                                      <p:cBhvr rctx="PPT">
                                        <p:cTn id="108" dur="indefinite"/>
                                        <p:tgtEl>
                                          <p:spTgt spid="4">
                                            <p:graphicEl>
                                              <a:dgm id="{4C191038-5557-43D8-8815-30ABA67EC743}"/>
                                            </p:graphicEl>
                                          </p:spTgt>
                                        </p:tgtEl>
                                        <p:attrNameLst>
                                          <p:attrName>style.opacity</p:attrName>
                                        </p:attrNameLst>
                                      </p:cBhvr>
                                      <p:to>
                                        <p:strVal val="0.25"/>
                                      </p:to>
                                    </p:set>
                                    <p:animEffect filter="image" prLst="opacity: 0.25">
                                      <p:cBhvr rctx="IE">
                                        <p:cTn id="109" dur="indefinite"/>
                                        <p:tgtEl>
                                          <p:spTgt spid="4">
                                            <p:graphicEl>
                                              <a:dgm id="{4C191038-5557-43D8-8815-30ABA67EC743}"/>
                                            </p:graphicEl>
                                          </p:spTgt>
                                        </p:tgtEl>
                                      </p:cBhvr>
                                    </p:animEffect>
                                  </p:childTnLst>
                                </p:cTn>
                              </p:par>
                              <p:par>
                                <p:cTn id="110" presetID="9" presetClass="emph" presetSubtype="0" grpId="0" nodeType="withEffect">
                                  <p:stCondLst>
                                    <p:cond delay="0"/>
                                  </p:stCondLst>
                                  <p:childTnLst>
                                    <p:set>
                                      <p:cBhvr rctx="PPT">
                                        <p:cTn id="111" dur="indefinite"/>
                                        <p:tgtEl>
                                          <p:spTgt spid="4">
                                            <p:graphicEl>
                                              <a:dgm id="{D0F2E80B-C175-4A55-B606-5AFAA7E4B2A0}"/>
                                            </p:graphicEl>
                                          </p:spTgt>
                                        </p:tgtEl>
                                        <p:attrNameLst>
                                          <p:attrName>style.opacity</p:attrName>
                                        </p:attrNameLst>
                                      </p:cBhvr>
                                      <p:to>
                                        <p:strVal val="0.25"/>
                                      </p:to>
                                    </p:set>
                                    <p:animEffect filter="image" prLst="opacity: 0.25">
                                      <p:cBhvr rctx="IE">
                                        <p:cTn id="112" dur="indefinite"/>
                                        <p:tgtEl>
                                          <p:spTgt spid="4">
                                            <p:graphicEl>
                                              <a:dgm id="{D0F2E80B-C175-4A55-B606-5AFAA7E4B2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cs typeface="Courier New" pitchFamily="49" charset="0"/>
              </a:rPr>
              <a:t>Implementation</a:t>
            </a:r>
            <a:endParaRPr lang="en-GB" dirty="0">
              <a:cs typeface="Courier New" pitchFamily="49" charset="0"/>
            </a:endParaRPr>
          </a:p>
        </p:txBody>
      </p:sp>
      <p:sp>
        <p:nvSpPr>
          <p:cNvPr id="3" name="Content Placeholder 2"/>
          <p:cNvSpPr>
            <a:spLocks noGrp="1"/>
          </p:cNvSpPr>
          <p:nvPr>
            <p:ph idx="1"/>
          </p:nvPr>
        </p:nvSpPr>
        <p:spPr/>
        <p:txBody>
          <a:bodyPr/>
          <a:lstStyle/>
          <a:p>
            <a:r>
              <a:rPr lang="en-GB" dirty="0" smtClean="0">
                <a:latin typeface="+mj-lt"/>
                <a:cs typeface="Courier New" pitchFamily="49" charset="0"/>
              </a:rPr>
              <a:t>node.js server &amp; XML3D client</a:t>
            </a:r>
          </a:p>
          <a:p>
            <a:r>
              <a:rPr lang="en-GB" dirty="0" smtClean="0">
                <a:latin typeface="+mj-lt"/>
                <a:cs typeface="Courier New" pitchFamily="49" charset="0"/>
              </a:rPr>
              <a:t>JavaScript port of 3D Repo C++ client</a:t>
            </a:r>
          </a:p>
          <a:p>
            <a:r>
              <a:rPr lang="en-GB" dirty="0" smtClean="0">
                <a:latin typeface="+mj-lt"/>
                <a:cs typeface="Courier New" pitchFamily="49" charset="0"/>
              </a:rPr>
              <a:t>UID and SID as </a:t>
            </a:r>
            <a:r>
              <a:rPr lang="en-GB" i="1" dirty="0" smtClean="0">
                <a:latin typeface="+mj-lt"/>
                <a:cs typeface="Courier New" pitchFamily="49" charset="0"/>
              </a:rPr>
              <a:t>universally unique ID (UUID)</a:t>
            </a:r>
          </a:p>
          <a:p>
            <a:r>
              <a:rPr lang="en-GB" dirty="0" err="1" smtClean="0">
                <a:latin typeface="+mj-lt"/>
                <a:cs typeface="Courier New" pitchFamily="49" charset="0"/>
              </a:rPr>
              <a:t>Polyfill</a:t>
            </a:r>
            <a:r>
              <a:rPr lang="en-GB" dirty="0" smtClean="0">
                <a:latin typeface="+mj-lt"/>
                <a:cs typeface="Courier New" pitchFamily="49" charset="0"/>
              </a:rPr>
              <a:t> version of XML3D [Sons et al. ’13]</a:t>
            </a:r>
          </a:p>
          <a:p>
            <a:r>
              <a:rPr lang="en-GB" dirty="0" smtClean="0">
                <a:latin typeface="+mj-lt"/>
                <a:cs typeface="Courier New" pitchFamily="49" charset="0"/>
              </a:rPr>
              <a:t>Custom loaders</a:t>
            </a:r>
          </a:p>
          <a:p>
            <a:r>
              <a:rPr lang="en-GB" dirty="0" smtClean="0">
                <a:latin typeface="+mj-lt"/>
                <a:cs typeface="Courier New" pitchFamily="49" charset="0"/>
              </a:rPr>
              <a:t>Caching based on UID and encoding format</a:t>
            </a:r>
          </a:p>
          <a:p>
            <a:endParaRPr lang="en-GB" dirty="0" smtClean="0">
              <a:latin typeface="+mj-lt"/>
              <a:cs typeface="Courier New" pitchFamily="49" charset="0"/>
            </a:endParaRPr>
          </a:p>
        </p:txBody>
      </p:sp>
    </p:spTree>
    <p:extLst>
      <p:ext uri="{BB962C8B-B14F-4D97-AF65-F5344CB8AC3E}">
        <p14:creationId xmlns:p14="http://schemas.microsoft.com/office/powerpoint/2010/main" val="21517368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cs typeface="Courier New" pitchFamily="49" charset="0"/>
              </a:rPr>
              <a:t>Loaders</a:t>
            </a:r>
            <a:endParaRPr lang="en-GB" dirty="0">
              <a:cs typeface="Courier New" pitchFamily="49" charset="0"/>
            </a:endParaRPr>
          </a:p>
        </p:txBody>
      </p:sp>
      <p:sp>
        <p:nvSpPr>
          <p:cNvPr id="3" name="Content Placeholder 2"/>
          <p:cNvSpPr>
            <a:spLocks noGrp="1"/>
          </p:cNvSpPr>
          <p:nvPr>
            <p:ph idx="1"/>
          </p:nvPr>
        </p:nvSpPr>
        <p:spPr/>
        <p:txBody>
          <a:bodyPr/>
          <a:lstStyle/>
          <a:p>
            <a:r>
              <a:rPr lang="en-GB" dirty="0" smtClean="0">
                <a:latin typeface="+mj-lt"/>
                <a:cs typeface="Courier New" pitchFamily="49" charset="0"/>
              </a:rPr>
              <a:t>XML – native parsing</a:t>
            </a:r>
          </a:p>
          <a:p>
            <a:r>
              <a:rPr lang="en-GB" dirty="0" smtClean="0">
                <a:latin typeface="+mj-lt"/>
                <a:cs typeface="Courier New" pitchFamily="49" charset="0"/>
              </a:rPr>
              <a:t>JSON – native parsing</a:t>
            </a:r>
          </a:p>
          <a:p>
            <a:r>
              <a:rPr lang="en-GB" dirty="0" smtClean="0">
                <a:latin typeface="+mj-lt"/>
                <a:cs typeface="Courier New" pitchFamily="49" charset="0"/>
              </a:rPr>
              <a:t>BSON – custom decoder</a:t>
            </a:r>
          </a:p>
          <a:p>
            <a:r>
              <a:rPr lang="en-GB" dirty="0" err="1" smtClean="0">
                <a:latin typeface="+mj-lt"/>
                <a:cs typeface="Courier New" pitchFamily="49" charset="0"/>
              </a:rPr>
              <a:t>OpenCTM</a:t>
            </a:r>
            <a:r>
              <a:rPr lang="en-GB" dirty="0" smtClean="0">
                <a:latin typeface="+mj-lt"/>
                <a:cs typeface="Courier New" pitchFamily="49" charset="0"/>
              </a:rPr>
              <a:t> – existing JavaScript decoder</a:t>
            </a:r>
          </a:p>
          <a:p>
            <a:r>
              <a:rPr lang="en-GB" dirty="0" smtClean="0">
                <a:cs typeface="Courier New" pitchFamily="49" charset="0"/>
              </a:rPr>
              <a:t>SIG – mesh node -&gt; </a:t>
            </a:r>
            <a:r>
              <a:rPr lang="en-GB" dirty="0" err="1" smtClean="0">
                <a:cs typeface="Courier New" pitchFamily="49" charset="0"/>
              </a:rPr>
              <a:t>Xflow</a:t>
            </a:r>
            <a:r>
              <a:rPr lang="en-GB" dirty="0" smtClean="0">
                <a:cs typeface="Courier New" pitchFamily="49" charset="0"/>
              </a:rPr>
              <a:t> -&gt; images</a:t>
            </a:r>
          </a:p>
          <a:p>
            <a:r>
              <a:rPr lang="en-GB" dirty="0" err="1" smtClean="0">
                <a:cs typeface="Courier New" pitchFamily="49" charset="0"/>
              </a:rPr>
              <a:t>ArrayBuffers</a:t>
            </a:r>
            <a:r>
              <a:rPr lang="en-GB" dirty="0" smtClean="0">
                <a:cs typeface="Courier New" pitchFamily="49" charset="0"/>
              </a:rPr>
              <a:t> – similarly to Binary Geometry</a:t>
            </a:r>
            <a:br>
              <a:rPr lang="en-GB" dirty="0" smtClean="0">
                <a:cs typeface="Courier New" pitchFamily="49" charset="0"/>
              </a:rPr>
            </a:br>
            <a:r>
              <a:rPr lang="en-GB" dirty="0" smtClean="0">
                <a:cs typeface="Courier New" pitchFamily="49" charset="0"/>
              </a:rPr>
              <a:t>			[Behr et al. ‘12]</a:t>
            </a:r>
            <a:endParaRPr lang="en-GB" dirty="0" smtClean="0">
              <a:latin typeface="+mj-lt"/>
              <a:cs typeface="Courier New" pitchFamily="49" charset="0"/>
            </a:endParaRPr>
          </a:p>
        </p:txBody>
      </p:sp>
    </p:spTree>
    <p:extLst>
      <p:ext uri="{BB962C8B-B14F-4D97-AF65-F5344CB8AC3E}">
        <p14:creationId xmlns:p14="http://schemas.microsoft.com/office/powerpoint/2010/main" val="3339794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cs typeface="Courier New" pitchFamily="49" charset="0"/>
              </a:rPr>
              <a:t>Experimental Setup</a:t>
            </a:r>
            <a:endParaRPr lang="en-GB" dirty="0">
              <a:cs typeface="Courier New" pitchFamily="49" charset="0"/>
            </a:endParaRPr>
          </a:p>
        </p:txBody>
      </p:sp>
      <p:sp>
        <p:nvSpPr>
          <p:cNvPr id="3" name="Content Placeholder 2"/>
          <p:cNvSpPr>
            <a:spLocks noGrp="1"/>
          </p:cNvSpPr>
          <p:nvPr>
            <p:ph idx="1"/>
          </p:nvPr>
        </p:nvSpPr>
        <p:spPr/>
        <p:txBody>
          <a:bodyPr>
            <a:normAutofit/>
          </a:bodyPr>
          <a:lstStyle/>
          <a:p>
            <a:r>
              <a:rPr lang="en-GB" dirty="0" smtClean="0">
                <a:latin typeface="+mj-lt"/>
                <a:cs typeface="Courier New" pitchFamily="49" charset="0"/>
              </a:rPr>
              <a:t>Chrome, Firefox and Opera on Win 7</a:t>
            </a:r>
          </a:p>
          <a:p>
            <a:r>
              <a:rPr lang="en-GB" dirty="0" smtClean="0">
                <a:latin typeface="+mj-lt"/>
                <a:cs typeface="Courier New" pitchFamily="49" charset="0"/>
              </a:rPr>
              <a:t>Browser caching disabled</a:t>
            </a:r>
          </a:p>
          <a:p>
            <a:r>
              <a:rPr lang="en-GB" dirty="0" smtClean="0">
                <a:latin typeface="+mj-lt"/>
                <a:cs typeface="Courier New" pitchFamily="49" charset="0"/>
              </a:rPr>
              <a:t>Intel Xeon server with </a:t>
            </a:r>
            <a:r>
              <a:rPr lang="en-GB" i="1" dirty="0" smtClean="0">
                <a:latin typeface="+mj-lt"/>
                <a:cs typeface="Courier New" pitchFamily="49" charset="0"/>
              </a:rPr>
              <a:t>node.js</a:t>
            </a:r>
            <a:r>
              <a:rPr lang="en-GB" dirty="0" smtClean="0">
                <a:latin typeface="+mj-lt"/>
                <a:cs typeface="Courier New" pitchFamily="49" charset="0"/>
              </a:rPr>
              <a:t> and </a:t>
            </a:r>
            <a:r>
              <a:rPr lang="en-GB" i="1" dirty="0" err="1" smtClean="0">
                <a:latin typeface="+mj-lt"/>
                <a:cs typeface="Courier New" pitchFamily="49" charset="0"/>
              </a:rPr>
              <a:t>MongoDB</a:t>
            </a:r>
            <a:endParaRPr lang="en-GB" i="1" dirty="0" smtClean="0">
              <a:latin typeface="+mj-lt"/>
              <a:cs typeface="Courier New" pitchFamily="49" charset="0"/>
            </a:endParaRPr>
          </a:p>
          <a:p>
            <a:r>
              <a:rPr lang="en-GB" dirty="0" smtClean="0">
                <a:latin typeface="+mj-lt"/>
                <a:cs typeface="Courier New" pitchFamily="49" charset="0"/>
              </a:rPr>
              <a:t>All SIG encodings with 8-bits per normal</a:t>
            </a:r>
          </a:p>
          <a:p>
            <a:r>
              <a:rPr lang="en-GB" dirty="0" smtClean="0">
                <a:cs typeface="Courier New" pitchFamily="49" charset="0"/>
              </a:rPr>
              <a:t>3 game levels</a:t>
            </a:r>
          </a:p>
          <a:p>
            <a:r>
              <a:rPr lang="en-GB" dirty="0" smtClean="0">
                <a:cs typeface="Courier New" pitchFamily="49" charset="0"/>
              </a:rPr>
              <a:t>Textures excluded</a:t>
            </a:r>
          </a:p>
          <a:p>
            <a:r>
              <a:rPr lang="en-GB" dirty="0" smtClean="0">
                <a:cs typeface="Courier New" pitchFamily="49" charset="0"/>
              </a:rPr>
              <a:t>5 trials per encoding per browser per scene</a:t>
            </a:r>
          </a:p>
          <a:p>
            <a:endParaRPr lang="en-GB" dirty="0" smtClean="0">
              <a:cs typeface="Courier New" pitchFamily="49" charset="0"/>
            </a:endParaRPr>
          </a:p>
          <a:p>
            <a:endParaRPr lang="en-GB" dirty="0" smtClean="0">
              <a:latin typeface="+mj-lt"/>
              <a:cs typeface="Courier New" pitchFamily="49" charset="0"/>
            </a:endParaRPr>
          </a:p>
          <a:p>
            <a:endParaRPr lang="en-GB" dirty="0" smtClean="0">
              <a:latin typeface="+mj-lt"/>
              <a:cs typeface="Courier New" pitchFamily="49" charset="0"/>
            </a:endParaRPr>
          </a:p>
        </p:txBody>
      </p:sp>
    </p:spTree>
    <p:extLst>
      <p:ext uri="{BB962C8B-B14F-4D97-AF65-F5344CB8AC3E}">
        <p14:creationId xmlns:p14="http://schemas.microsoft.com/office/powerpoint/2010/main" val="2756719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dobos\workspace\xml3drepo\web3d\slides\images\UT4_Baeza-Chrome-Textureles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412775"/>
            <a:ext cx="9144001" cy="5140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UT4 </a:t>
            </a:r>
            <a:r>
              <a:rPr lang="en-GB" dirty="0" err="1" smtClean="0"/>
              <a:t>Baeza</a:t>
            </a:r>
            <a:endParaRPr lang="en-GB" dirty="0">
              <a:cs typeface="Courier New" pitchFamily="49" charset="0"/>
            </a:endParaRPr>
          </a:p>
        </p:txBody>
      </p:sp>
    </p:spTree>
    <p:extLst>
      <p:ext uri="{BB962C8B-B14F-4D97-AF65-F5344CB8AC3E}">
        <p14:creationId xmlns:p14="http://schemas.microsoft.com/office/powerpoint/2010/main" val="885063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dobos\workspace\xml3drepo\web3d\slides\images\UT4_Paris_v2-Chrome-Textureles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412775"/>
            <a:ext cx="9144001" cy="5140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UT4 Paris v2</a:t>
            </a:r>
            <a:endParaRPr lang="en-GB" dirty="0">
              <a:cs typeface="Courier New" pitchFamily="49" charset="0"/>
            </a:endParaRPr>
          </a:p>
        </p:txBody>
      </p:sp>
    </p:spTree>
    <p:extLst>
      <p:ext uri="{BB962C8B-B14F-4D97-AF65-F5344CB8AC3E}">
        <p14:creationId xmlns:p14="http://schemas.microsoft.com/office/powerpoint/2010/main" val="2756719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UT4_Intermodal_Bet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dobos\workspace\xml3drepo\web3d\slides\images\UT4_Intermodal_Beta-Chrome-Textureles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412775"/>
            <a:ext cx="9144001" cy="5140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UT4 Intermodal Beta</a:t>
            </a:r>
            <a:endParaRPr lang="en-GB" dirty="0">
              <a:cs typeface="Courier New" pitchFamily="49" charset="0"/>
            </a:endParaRPr>
          </a:p>
        </p:txBody>
      </p:sp>
    </p:spTree>
    <p:extLst>
      <p:ext uri="{BB962C8B-B14F-4D97-AF65-F5344CB8AC3E}">
        <p14:creationId xmlns:p14="http://schemas.microsoft.com/office/powerpoint/2010/main" val="21390530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1221532" y="1484784"/>
            <a:ext cx="6696744" cy="4752528"/>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dirty="0" smtClean="0"/>
              <a:t>Overall Download Size (UT4 IB)</a:t>
            </a:r>
            <a:endParaRPr lang="en-GB" dirty="0"/>
          </a:p>
        </p:txBody>
      </p:sp>
      <p:sp>
        <p:nvSpPr>
          <p:cNvPr id="1028" name="AutoShape 4"/>
          <p:cNvSpPr>
            <a:spLocks noChangeAspect="1" noChangeArrowheads="1" noTextEdit="1"/>
          </p:cNvSpPr>
          <p:nvPr/>
        </p:nvSpPr>
        <p:spPr bwMode="auto">
          <a:xfrm>
            <a:off x="1114425" y="1333500"/>
            <a:ext cx="6915150" cy="5048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0" name="Rectangle 6"/>
          <p:cNvSpPr>
            <a:spLocks noChangeArrowheads="1"/>
          </p:cNvSpPr>
          <p:nvPr/>
        </p:nvSpPr>
        <p:spPr bwMode="auto">
          <a:xfrm>
            <a:off x="1220788" y="1447800"/>
            <a:ext cx="1752600" cy="4762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1" name="Rectangle 7"/>
          <p:cNvSpPr>
            <a:spLocks noChangeArrowheads="1"/>
          </p:cNvSpPr>
          <p:nvPr/>
        </p:nvSpPr>
        <p:spPr bwMode="auto">
          <a:xfrm>
            <a:off x="2973388" y="1447800"/>
            <a:ext cx="1409700" cy="4762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2" name="Rectangle 8"/>
          <p:cNvSpPr>
            <a:spLocks noChangeArrowheads="1"/>
          </p:cNvSpPr>
          <p:nvPr/>
        </p:nvSpPr>
        <p:spPr bwMode="auto">
          <a:xfrm>
            <a:off x="4383088" y="1447800"/>
            <a:ext cx="1781175" cy="4762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3" name="Rectangle 9"/>
          <p:cNvSpPr>
            <a:spLocks noChangeArrowheads="1"/>
          </p:cNvSpPr>
          <p:nvPr/>
        </p:nvSpPr>
        <p:spPr bwMode="auto">
          <a:xfrm>
            <a:off x="6164263" y="1447800"/>
            <a:ext cx="1752600" cy="4762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70" name="Rectangle 46"/>
          <p:cNvSpPr>
            <a:spLocks noChangeArrowheads="1"/>
          </p:cNvSpPr>
          <p:nvPr/>
        </p:nvSpPr>
        <p:spPr bwMode="auto">
          <a:xfrm>
            <a:off x="3111500" y="1498600"/>
            <a:ext cx="13716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Raw [MB]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1" name="Rectangle 47"/>
          <p:cNvSpPr>
            <a:spLocks noChangeArrowheads="1"/>
          </p:cNvSpPr>
          <p:nvPr/>
        </p:nvSpPr>
        <p:spPr bwMode="auto">
          <a:xfrm>
            <a:off x="4870450" y="1498600"/>
            <a:ext cx="70485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Gzip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2" name="Rectangle 48"/>
          <p:cNvSpPr>
            <a:spLocks noChangeArrowheads="1"/>
          </p:cNvSpPr>
          <p:nvPr/>
        </p:nvSpPr>
        <p:spPr bwMode="auto">
          <a:xfrm>
            <a:off x="5470525" y="1498600"/>
            <a:ext cx="7715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[MB]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3" name="Rectangle 49"/>
          <p:cNvSpPr>
            <a:spLocks noChangeArrowheads="1"/>
          </p:cNvSpPr>
          <p:nvPr/>
        </p:nvSpPr>
        <p:spPr bwMode="auto">
          <a:xfrm>
            <a:off x="6692900" y="1498600"/>
            <a:ext cx="12954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Requests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08" name="Group 107"/>
          <p:cNvGrpSpPr/>
          <p:nvPr/>
        </p:nvGrpSpPr>
        <p:grpSpPr>
          <a:xfrm>
            <a:off x="1220788" y="1924050"/>
            <a:ext cx="6696075" cy="495300"/>
            <a:chOff x="1220788" y="1924050"/>
            <a:chExt cx="6696075" cy="495300"/>
          </a:xfrm>
        </p:grpSpPr>
        <p:sp>
          <p:nvSpPr>
            <p:cNvPr id="1034" name="Rectangle 10"/>
            <p:cNvSpPr>
              <a:spLocks noChangeArrowheads="1"/>
            </p:cNvSpPr>
            <p:nvPr/>
          </p:nvSpPr>
          <p:spPr bwMode="auto">
            <a:xfrm>
              <a:off x="1220788" y="1924050"/>
              <a:ext cx="1752600"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5" name="Rectangle 11"/>
            <p:cNvSpPr>
              <a:spLocks noChangeArrowheads="1"/>
            </p:cNvSpPr>
            <p:nvPr/>
          </p:nvSpPr>
          <p:spPr bwMode="auto">
            <a:xfrm>
              <a:off x="2973388" y="1924050"/>
              <a:ext cx="1409700"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6" name="Rectangle 12"/>
            <p:cNvSpPr>
              <a:spLocks noChangeArrowheads="1"/>
            </p:cNvSpPr>
            <p:nvPr/>
          </p:nvSpPr>
          <p:spPr bwMode="auto">
            <a:xfrm>
              <a:off x="4383088" y="1924050"/>
              <a:ext cx="1781175"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7" name="Rectangle 13"/>
            <p:cNvSpPr>
              <a:spLocks noChangeArrowheads="1"/>
            </p:cNvSpPr>
            <p:nvPr/>
          </p:nvSpPr>
          <p:spPr bwMode="auto">
            <a:xfrm>
              <a:off x="6164263" y="1924050"/>
              <a:ext cx="1752600"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074" name="Rectangle 50"/>
          <p:cNvSpPr>
            <a:spLocks noChangeArrowheads="1"/>
          </p:cNvSpPr>
          <p:nvPr/>
        </p:nvSpPr>
        <p:spPr bwMode="auto">
          <a:xfrm>
            <a:off x="1317625" y="1981200"/>
            <a:ext cx="70485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XML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5" name="Rectangle 51"/>
          <p:cNvSpPr>
            <a:spLocks noChangeArrowheads="1"/>
          </p:cNvSpPr>
          <p:nvPr/>
        </p:nvSpPr>
        <p:spPr bwMode="auto">
          <a:xfrm>
            <a:off x="3768725" y="1981200"/>
            <a:ext cx="6953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11.9</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6" name="Rectangle 52"/>
          <p:cNvSpPr>
            <a:spLocks noChangeArrowheads="1"/>
          </p:cNvSpPr>
          <p:nvPr/>
        </p:nvSpPr>
        <p:spPr bwMode="auto">
          <a:xfrm>
            <a:off x="5699125" y="1981200"/>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2.4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7" name="Rectangle 53"/>
          <p:cNvSpPr>
            <a:spLocks noChangeArrowheads="1"/>
          </p:cNvSpPr>
          <p:nvPr/>
        </p:nvSpPr>
        <p:spPr bwMode="auto">
          <a:xfrm>
            <a:off x="7369175" y="1981200"/>
            <a:ext cx="6191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980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09" name="Group 108"/>
          <p:cNvGrpSpPr/>
          <p:nvPr/>
        </p:nvGrpSpPr>
        <p:grpSpPr>
          <a:xfrm>
            <a:off x="1220788" y="2419350"/>
            <a:ext cx="6696075" cy="485775"/>
            <a:chOff x="1220788" y="2419350"/>
            <a:chExt cx="6696075" cy="485775"/>
          </a:xfrm>
        </p:grpSpPr>
        <p:sp>
          <p:nvSpPr>
            <p:cNvPr id="1038" name="Rectangle 14"/>
            <p:cNvSpPr>
              <a:spLocks noChangeArrowheads="1"/>
            </p:cNvSpPr>
            <p:nvPr/>
          </p:nvSpPr>
          <p:spPr bwMode="auto">
            <a:xfrm>
              <a:off x="1220788" y="2419350"/>
              <a:ext cx="1752600"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9" name="Rectangle 15"/>
            <p:cNvSpPr>
              <a:spLocks noChangeArrowheads="1"/>
            </p:cNvSpPr>
            <p:nvPr/>
          </p:nvSpPr>
          <p:spPr bwMode="auto">
            <a:xfrm>
              <a:off x="2973388" y="2419350"/>
              <a:ext cx="1409700"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0" name="Rectangle 16"/>
            <p:cNvSpPr>
              <a:spLocks noChangeArrowheads="1"/>
            </p:cNvSpPr>
            <p:nvPr/>
          </p:nvSpPr>
          <p:spPr bwMode="auto">
            <a:xfrm>
              <a:off x="4383088" y="2419350"/>
              <a:ext cx="1781175"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1" name="Rectangle 17"/>
            <p:cNvSpPr>
              <a:spLocks noChangeArrowheads="1"/>
            </p:cNvSpPr>
            <p:nvPr/>
          </p:nvSpPr>
          <p:spPr bwMode="auto">
            <a:xfrm>
              <a:off x="6164263" y="2419350"/>
              <a:ext cx="1752600"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078" name="Rectangle 54"/>
          <p:cNvSpPr>
            <a:spLocks noChangeArrowheads="1"/>
          </p:cNvSpPr>
          <p:nvPr/>
        </p:nvSpPr>
        <p:spPr bwMode="auto">
          <a:xfrm>
            <a:off x="1317625" y="2473325"/>
            <a:ext cx="8001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JSON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9" name="Rectangle 55"/>
          <p:cNvSpPr>
            <a:spLocks noChangeArrowheads="1"/>
          </p:cNvSpPr>
          <p:nvPr/>
        </p:nvSpPr>
        <p:spPr bwMode="auto">
          <a:xfrm>
            <a:off x="3768725" y="2473325"/>
            <a:ext cx="6953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11.9</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0" name="Rectangle 56"/>
          <p:cNvSpPr>
            <a:spLocks noChangeArrowheads="1"/>
          </p:cNvSpPr>
          <p:nvPr/>
        </p:nvSpPr>
        <p:spPr bwMode="auto">
          <a:xfrm>
            <a:off x="5699125" y="2473325"/>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2.3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1" name="Rectangle 57"/>
          <p:cNvSpPr>
            <a:spLocks noChangeArrowheads="1"/>
          </p:cNvSpPr>
          <p:nvPr/>
        </p:nvSpPr>
        <p:spPr bwMode="auto">
          <a:xfrm>
            <a:off x="7369175" y="2473325"/>
            <a:ext cx="6191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980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10" name="Group 109"/>
          <p:cNvGrpSpPr/>
          <p:nvPr/>
        </p:nvGrpSpPr>
        <p:grpSpPr>
          <a:xfrm>
            <a:off x="1220788" y="2905125"/>
            <a:ext cx="6696075" cy="495300"/>
            <a:chOff x="1220788" y="2905125"/>
            <a:chExt cx="6696075" cy="495300"/>
          </a:xfrm>
        </p:grpSpPr>
        <p:sp>
          <p:nvSpPr>
            <p:cNvPr id="1042" name="Rectangle 18"/>
            <p:cNvSpPr>
              <a:spLocks noChangeArrowheads="1"/>
            </p:cNvSpPr>
            <p:nvPr/>
          </p:nvSpPr>
          <p:spPr bwMode="auto">
            <a:xfrm>
              <a:off x="1220788" y="2905125"/>
              <a:ext cx="1752600"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3" name="Rectangle 19"/>
            <p:cNvSpPr>
              <a:spLocks noChangeArrowheads="1"/>
            </p:cNvSpPr>
            <p:nvPr/>
          </p:nvSpPr>
          <p:spPr bwMode="auto">
            <a:xfrm>
              <a:off x="2973388" y="2905125"/>
              <a:ext cx="1409700"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4" name="Rectangle 20"/>
            <p:cNvSpPr>
              <a:spLocks noChangeArrowheads="1"/>
            </p:cNvSpPr>
            <p:nvPr/>
          </p:nvSpPr>
          <p:spPr bwMode="auto">
            <a:xfrm>
              <a:off x="4383088" y="2905125"/>
              <a:ext cx="1781175"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5" name="Rectangle 21"/>
            <p:cNvSpPr>
              <a:spLocks noChangeArrowheads="1"/>
            </p:cNvSpPr>
            <p:nvPr/>
          </p:nvSpPr>
          <p:spPr bwMode="auto">
            <a:xfrm>
              <a:off x="6164263" y="2905125"/>
              <a:ext cx="1752600"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082" name="Rectangle 58"/>
          <p:cNvSpPr>
            <a:spLocks noChangeArrowheads="1"/>
          </p:cNvSpPr>
          <p:nvPr/>
        </p:nvSpPr>
        <p:spPr bwMode="auto">
          <a:xfrm>
            <a:off x="1317625" y="2963863"/>
            <a:ext cx="86677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BSON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3" name="Rectangle 59"/>
          <p:cNvSpPr>
            <a:spLocks noChangeArrowheads="1"/>
          </p:cNvSpPr>
          <p:nvPr/>
        </p:nvSpPr>
        <p:spPr bwMode="auto">
          <a:xfrm>
            <a:off x="3768725" y="2963863"/>
            <a:ext cx="6953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15.7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4" name="Rectangle 60"/>
          <p:cNvSpPr>
            <a:spLocks noChangeArrowheads="1"/>
          </p:cNvSpPr>
          <p:nvPr/>
        </p:nvSpPr>
        <p:spPr bwMode="auto">
          <a:xfrm>
            <a:off x="5699125" y="2963863"/>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4.6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5" name="Rectangle 61"/>
          <p:cNvSpPr>
            <a:spLocks noChangeArrowheads="1"/>
          </p:cNvSpPr>
          <p:nvPr/>
        </p:nvSpPr>
        <p:spPr bwMode="auto">
          <a:xfrm>
            <a:off x="7369175" y="2963863"/>
            <a:ext cx="6191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980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11" name="Group 110"/>
          <p:cNvGrpSpPr/>
          <p:nvPr/>
        </p:nvGrpSpPr>
        <p:grpSpPr>
          <a:xfrm>
            <a:off x="1220788" y="3400425"/>
            <a:ext cx="6696075" cy="485775"/>
            <a:chOff x="1220788" y="3400425"/>
            <a:chExt cx="6696075" cy="485775"/>
          </a:xfrm>
        </p:grpSpPr>
        <p:sp>
          <p:nvSpPr>
            <p:cNvPr id="1046" name="Rectangle 22"/>
            <p:cNvSpPr>
              <a:spLocks noChangeArrowheads="1"/>
            </p:cNvSpPr>
            <p:nvPr/>
          </p:nvSpPr>
          <p:spPr bwMode="auto">
            <a:xfrm>
              <a:off x="1220788" y="3400425"/>
              <a:ext cx="1752600"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7" name="Rectangle 23"/>
            <p:cNvSpPr>
              <a:spLocks noChangeArrowheads="1"/>
            </p:cNvSpPr>
            <p:nvPr/>
          </p:nvSpPr>
          <p:spPr bwMode="auto">
            <a:xfrm>
              <a:off x="2973388" y="3400425"/>
              <a:ext cx="1409700"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8" name="Rectangle 24"/>
            <p:cNvSpPr>
              <a:spLocks noChangeArrowheads="1"/>
            </p:cNvSpPr>
            <p:nvPr/>
          </p:nvSpPr>
          <p:spPr bwMode="auto">
            <a:xfrm>
              <a:off x="4383088" y="3400425"/>
              <a:ext cx="1781175"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9" name="Rectangle 25"/>
            <p:cNvSpPr>
              <a:spLocks noChangeArrowheads="1"/>
            </p:cNvSpPr>
            <p:nvPr/>
          </p:nvSpPr>
          <p:spPr bwMode="auto">
            <a:xfrm>
              <a:off x="6164263" y="3400425"/>
              <a:ext cx="1752600"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086" name="Rectangle 62"/>
          <p:cNvSpPr>
            <a:spLocks noChangeArrowheads="1"/>
          </p:cNvSpPr>
          <p:nvPr/>
        </p:nvSpPr>
        <p:spPr bwMode="auto">
          <a:xfrm>
            <a:off x="1317625" y="3454400"/>
            <a:ext cx="79057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SIG 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7" name="Rectangle 63"/>
          <p:cNvSpPr>
            <a:spLocks noChangeArrowheads="1"/>
          </p:cNvSpPr>
          <p:nvPr/>
        </p:nvSpPr>
        <p:spPr bwMode="auto">
          <a:xfrm>
            <a:off x="1936750" y="3454400"/>
            <a:ext cx="25717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8" name="Rectangle 64"/>
          <p:cNvSpPr>
            <a:spLocks noChangeArrowheads="1"/>
          </p:cNvSpPr>
          <p:nvPr/>
        </p:nvSpPr>
        <p:spPr bwMode="auto">
          <a:xfrm>
            <a:off x="2032000" y="3454400"/>
            <a:ext cx="4953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bit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9" name="Rectangle 65"/>
          <p:cNvSpPr>
            <a:spLocks noChangeArrowheads="1"/>
          </p:cNvSpPr>
          <p:nvPr/>
        </p:nvSpPr>
        <p:spPr bwMode="auto">
          <a:xfrm>
            <a:off x="3921125" y="3454400"/>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2.5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0" name="Rectangle 66"/>
          <p:cNvSpPr>
            <a:spLocks noChangeArrowheads="1"/>
          </p:cNvSpPr>
          <p:nvPr/>
        </p:nvSpPr>
        <p:spPr bwMode="auto">
          <a:xfrm>
            <a:off x="5699125" y="3454400"/>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1.7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1" name="Rectangle 67"/>
          <p:cNvSpPr>
            <a:spLocks noChangeArrowheads="1"/>
          </p:cNvSpPr>
          <p:nvPr/>
        </p:nvSpPr>
        <p:spPr bwMode="auto">
          <a:xfrm>
            <a:off x="7216775" y="3454400"/>
            <a:ext cx="78105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1944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12" name="Group 111"/>
          <p:cNvGrpSpPr/>
          <p:nvPr/>
        </p:nvGrpSpPr>
        <p:grpSpPr>
          <a:xfrm>
            <a:off x="1220788" y="3886200"/>
            <a:ext cx="6696075" cy="495300"/>
            <a:chOff x="1220788" y="3886200"/>
            <a:chExt cx="6696075" cy="495300"/>
          </a:xfrm>
        </p:grpSpPr>
        <p:sp>
          <p:nvSpPr>
            <p:cNvPr id="1050" name="Rectangle 26"/>
            <p:cNvSpPr>
              <a:spLocks noChangeArrowheads="1"/>
            </p:cNvSpPr>
            <p:nvPr/>
          </p:nvSpPr>
          <p:spPr bwMode="auto">
            <a:xfrm>
              <a:off x="1220788" y="3886200"/>
              <a:ext cx="1752600"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1" name="Rectangle 27"/>
            <p:cNvSpPr>
              <a:spLocks noChangeArrowheads="1"/>
            </p:cNvSpPr>
            <p:nvPr/>
          </p:nvSpPr>
          <p:spPr bwMode="auto">
            <a:xfrm>
              <a:off x="2973388" y="3886200"/>
              <a:ext cx="1409700"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2" name="Rectangle 28"/>
            <p:cNvSpPr>
              <a:spLocks noChangeArrowheads="1"/>
            </p:cNvSpPr>
            <p:nvPr/>
          </p:nvSpPr>
          <p:spPr bwMode="auto">
            <a:xfrm>
              <a:off x="4383088" y="3886200"/>
              <a:ext cx="1781175"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3" name="Rectangle 29"/>
            <p:cNvSpPr>
              <a:spLocks noChangeArrowheads="1"/>
            </p:cNvSpPr>
            <p:nvPr/>
          </p:nvSpPr>
          <p:spPr bwMode="auto">
            <a:xfrm>
              <a:off x="6164263" y="3886200"/>
              <a:ext cx="1752600" cy="49530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092" name="Rectangle 68"/>
          <p:cNvSpPr>
            <a:spLocks noChangeArrowheads="1"/>
          </p:cNvSpPr>
          <p:nvPr/>
        </p:nvSpPr>
        <p:spPr bwMode="auto">
          <a:xfrm>
            <a:off x="1317625" y="3946525"/>
            <a:ext cx="5715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SIG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3" name="Rectangle 69"/>
          <p:cNvSpPr>
            <a:spLocks noChangeArrowheads="1"/>
          </p:cNvSpPr>
          <p:nvPr/>
        </p:nvSpPr>
        <p:spPr bwMode="auto">
          <a:xfrm>
            <a:off x="1784350" y="3946525"/>
            <a:ext cx="4667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16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4" name="Rectangle 70"/>
          <p:cNvSpPr>
            <a:spLocks noChangeArrowheads="1"/>
          </p:cNvSpPr>
          <p:nvPr/>
        </p:nvSpPr>
        <p:spPr bwMode="auto">
          <a:xfrm>
            <a:off x="2089150" y="3946525"/>
            <a:ext cx="25717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5" name="Rectangle 71"/>
          <p:cNvSpPr>
            <a:spLocks noChangeArrowheads="1"/>
          </p:cNvSpPr>
          <p:nvPr/>
        </p:nvSpPr>
        <p:spPr bwMode="auto">
          <a:xfrm>
            <a:off x="2184400" y="3946525"/>
            <a:ext cx="4953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bit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6" name="Rectangle 72"/>
          <p:cNvSpPr>
            <a:spLocks noChangeArrowheads="1"/>
          </p:cNvSpPr>
          <p:nvPr/>
        </p:nvSpPr>
        <p:spPr bwMode="auto">
          <a:xfrm>
            <a:off x="3921125" y="3946525"/>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3.2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7" name="Rectangle 73"/>
          <p:cNvSpPr>
            <a:spLocks noChangeArrowheads="1"/>
          </p:cNvSpPr>
          <p:nvPr/>
        </p:nvSpPr>
        <p:spPr bwMode="auto">
          <a:xfrm>
            <a:off x="5699125" y="3946525"/>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2.4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8" name="Rectangle 74"/>
          <p:cNvSpPr>
            <a:spLocks noChangeArrowheads="1"/>
          </p:cNvSpPr>
          <p:nvPr/>
        </p:nvSpPr>
        <p:spPr bwMode="auto">
          <a:xfrm>
            <a:off x="7216775" y="3946525"/>
            <a:ext cx="78105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2908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13" name="Group 112"/>
          <p:cNvGrpSpPr/>
          <p:nvPr/>
        </p:nvGrpSpPr>
        <p:grpSpPr>
          <a:xfrm>
            <a:off x="1220788" y="4381500"/>
            <a:ext cx="6696075" cy="485775"/>
            <a:chOff x="1220788" y="4381500"/>
            <a:chExt cx="6696075" cy="485775"/>
          </a:xfrm>
        </p:grpSpPr>
        <p:sp>
          <p:nvSpPr>
            <p:cNvPr id="1054" name="Rectangle 30"/>
            <p:cNvSpPr>
              <a:spLocks noChangeArrowheads="1"/>
            </p:cNvSpPr>
            <p:nvPr/>
          </p:nvSpPr>
          <p:spPr bwMode="auto">
            <a:xfrm>
              <a:off x="1220788" y="4381500"/>
              <a:ext cx="1752600"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5" name="Rectangle 31"/>
            <p:cNvSpPr>
              <a:spLocks noChangeArrowheads="1"/>
            </p:cNvSpPr>
            <p:nvPr/>
          </p:nvSpPr>
          <p:spPr bwMode="auto">
            <a:xfrm>
              <a:off x="2973388" y="4381500"/>
              <a:ext cx="1409700"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6" name="Rectangle 32"/>
            <p:cNvSpPr>
              <a:spLocks noChangeArrowheads="1"/>
            </p:cNvSpPr>
            <p:nvPr/>
          </p:nvSpPr>
          <p:spPr bwMode="auto">
            <a:xfrm>
              <a:off x="4383088" y="4381500"/>
              <a:ext cx="1781175"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7" name="Rectangle 33"/>
            <p:cNvSpPr>
              <a:spLocks noChangeArrowheads="1"/>
            </p:cNvSpPr>
            <p:nvPr/>
          </p:nvSpPr>
          <p:spPr bwMode="auto">
            <a:xfrm>
              <a:off x="6164263" y="4381500"/>
              <a:ext cx="1752600" cy="4857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099" name="Rectangle 75"/>
          <p:cNvSpPr>
            <a:spLocks noChangeArrowheads="1"/>
          </p:cNvSpPr>
          <p:nvPr/>
        </p:nvSpPr>
        <p:spPr bwMode="auto">
          <a:xfrm>
            <a:off x="1317625" y="4437063"/>
            <a:ext cx="5715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SIG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0" name="Rectangle 76"/>
          <p:cNvSpPr>
            <a:spLocks noChangeArrowheads="1"/>
          </p:cNvSpPr>
          <p:nvPr/>
        </p:nvSpPr>
        <p:spPr bwMode="auto">
          <a:xfrm>
            <a:off x="1784350" y="4437063"/>
            <a:ext cx="4667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24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1" name="Rectangle 77"/>
          <p:cNvSpPr>
            <a:spLocks noChangeArrowheads="1"/>
          </p:cNvSpPr>
          <p:nvPr/>
        </p:nvSpPr>
        <p:spPr bwMode="auto">
          <a:xfrm>
            <a:off x="2089150" y="4437063"/>
            <a:ext cx="25717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2" name="Rectangle 78"/>
          <p:cNvSpPr>
            <a:spLocks noChangeArrowheads="1"/>
          </p:cNvSpPr>
          <p:nvPr/>
        </p:nvSpPr>
        <p:spPr bwMode="auto">
          <a:xfrm>
            <a:off x="2184400" y="4437063"/>
            <a:ext cx="4953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bit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3" name="Rectangle 79"/>
          <p:cNvSpPr>
            <a:spLocks noChangeArrowheads="1"/>
          </p:cNvSpPr>
          <p:nvPr/>
        </p:nvSpPr>
        <p:spPr bwMode="auto">
          <a:xfrm>
            <a:off x="3921125" y="4437063"/>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3.9</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4" name="Rectangle 80"/>
          <p:cNvSpPr>
            <a:spLocks noChangeArrowheads="1"/>
          </p:cNvSpPr>
          <p:nvPr/>
        </p:nvSpPr>
        <p:spPr bwMode="auto">
          <a:xfrm>
            <a:off x="5699125" y="4437063"/>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3.3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5" name="Rectangle 81"/>
          <p:cNvSpPr>
            <a:spLocks noChangeArrowheads="1"/>
          </p:cNvSpPr>
          <p:nvPr/>
        </p:nvSpPr>
        <p:spPr bwMode="auto">
          <a:xfrm>
            <a:off x="7216775" y="4437063"/>
            <a:ext cx="78105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3872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14" name="Group 113"/>
          <p:cNvGrpSpPr/>
          <p:nvPr/>
        </p:nvGrpSpPr>
        <p:grpSpPr>
          <a:xfrm>
            <a:off x="1220788" y="4867275"/>
            <a:ext cx="6696075" cy="466725"/>
            <a:chOff x="1220788" y="4867275"/>
            <a:chExt cx="6696075" cy="466725"/>
          </a:xfrm>
        </p:grpSpPr>
        <p:sp>
          <p:nvSpPr>
            <p:cNvPr id="1058" name="Rectangle 34"/>
            <p:cNvSpPr>
              <a:spLocks noChangeArrowheads="1"/>
            </p:cNvSpPr>
            <p:nvPr/>
          </p:nvSpPr>
          <p:spPr bwMode="auto">
            <a:xfrm>
              <a:off x="1220788" y="4867275"/>
              <a:ext cx="1752600" cy="466725"/>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9" name="Rectangle 35"/>
            <p:cNvSpPr>
              <a:spLocks noChangeArrowheads="1"/>
            </p:cNvSpPr>
            <p:nvPr/>
          </p:nvSpPr>
          <p:spPr bwMode="auto">
            <a:xfrm>
              <a:off x="2973388" y="4867275"/>
              <a:ext cx="1409700" cy="466725"/>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0" name="Rectangle 36"/>
            <p:cNvSpPr>
              <a:spLocks noChangeArrowheads="1"/>
            </p:cNvSpPr>
            <p:nvPr/>
          </p:nvSpPr>
          <p:spPr bwMode="auto">
            <a:xfrm>
              <a:off x="4383088" y="4867275"/>
              <a:ext cx="1781175" cy="466725"/>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1" name="Rectangle 37"/>
            <p:cNvSpPr>
              <a:spLocks noChangeArrowheads="1"/>
            </p:cNvSpPr>
            <p:nvPr/>
          </p:nvSpPr>
          <p:spPr bwMode="auto">
            <a:xfrm>
              <a:off x="6164263" y="4867275"/>
              <a:ext cx="1752600" cy="466725"/>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106" name="Rectangle 82"/>
          <p:cNvSpPr>
            <a:spLocks noChangeArrowheads="1"/>
          </p:cNvSpPr>
          <p:nvPr/>
        </p:nvSpPr>
        <p:spPr bwMode="auto">
          <a:xfrm>
            <a:off x="1317625" y="4916488"/>
            <a:ext cx="94297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SIG 32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7" name="Rectangle 83"/>
          <p:cNvSpPr>
            <a:spLocks noChangeArrowheads="1"/>
          </p:cNvSpPr>
          <p:nvPr/>
        </p:nvSpPr>
        <p:spPr bwMode="auto">
          <a:xfrm>
            <a:off x="2089150" y="4916488"/>
            <a:ext cx="25717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8" name="Rectangle 84"/>
          <p:cNvSpPr>
            <a:spLocks noChangeArrowheads="1"/>
          </p:cNvSpPr>
          <p:nvPr/>
        </p:nvSpPr>
        <p:spPr bwMode="auto">
          <a:xfrm>
            <a:off x="2184400" y="4916488"/>
            <a:ext cx="4953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bit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9" name="Rectangle 85"/>
          <p:cNvSpPr>
            <a:spLocks noChangeArrowheads="1"/>
          </p:cNvSpPr>
          <p:nvPr/>
        </p:nvSpPr>
        <p:spPr bwMode="auto">
          <a:xfrm>
            <a:off x="3921125" y="4916488"/>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4.8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0" name="Rectangle 86"/>
          <p:cNvSpPr>
            <a:spLocks noChangeArrowheads="1"/>
          </p:cNvSpPr>
          <p:nvPr/>
        </p:nvSpPr>
        <p:spPr bwMode="auto">
          <a:xfrm>
            <a:off x="5699125" y="4916488"/>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1" name="Rectangle 87"/>
          <p:cNvSpPr>
            <a:spLocks noChangeArrowheads="1"/>
          </p:cNvSpPr>
          <p:nvPr/>
        </p:nvSpPr>
        <p:spPr bwMode="auto">
          <a:xfrm>
            <a:off x="7216775" y="4916488"/>
            <a:ext cx="78105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4836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15" name="Group 114"/>
          <p:cNvGrpSpPr/>
          <p:nvPr/>
        </p:nvGrpSpPr>
        <p:grpSpPr>
          <a:xfrm>
            <a:off x="1220788" y="5334000"/>
            <a:ext cx="6696075" cy="466725"/>
            <a:chOff x="1220788" y="5334000"/>
            <a:chExt cx="6696075" cy="466725"/>
          </a:xfrm>
        </p:grpSpPr>
        <p:sp>
          <p:nvSpPr>
            <p:cNvPr id="1062" name="Rectangle 38"/>
            <p:cNvSpPr>
              <a:spLocks noChangeArrowheads="1"/>
            </p:cNvSpPr>
            <p:nvPr/>
          </p:nvSpPr>
          <p:spPr bwMode="auto">
            <a:xfrm>
              <a:off x="1220788" y="5334000"/>
              <a:ext cx="1752600" cy="4667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3" name="Rectangle 39"/>
            <p:cNvSpPr>
              <a:spLocks noChangeArrowheads="1"/>
            </p:cNvSpPr>
            <p:nvPr/>
          </p:nvSpPr>
          <p:spPr bwMode="auto">
            <a:xfrm>
              <a:off x="2973388" y="5334000"/>
              <a:ext cx="1409700" cy="4667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4" name="Rectangle 40"/>
            <p:cNvSpPr>
              <a:spLocks noChangeArrowheads="1"/>
            </p:cNvSpPr>
            <p:nvPr/>
          </p:nvSpPr>
          <p:spPr bwMode="auto">
            <a:xfrm>
              <a:off x="4383088" y="5334000"/>
              <a:ext cx="1781175" cy="4667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5" name="Rectangle 41"/>
            <p:cNvSpPr>
              <a:spLocks noChangeArrowheads="1"/>
            </p:cNvSpPr>
            <p:nvPr/>
          </p:nvSpPr>
          <p:spPr bwMode="auto">
            <a:xfrm>
              <a:off x="6164263" y="5334000"/>
              <a:ext cx="1752600" cy="4667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112" name="Rectangle 88"/>
          <p:cNvSpPr>
            <a:spLocks noChangeArrowheads="1"/>
          </p:cNvSpPr>
          <p:nvPr/>
        </p:nvSpPr>
        <p:spPr bwMode="auto">
          <a:xfrm>
            <a:off x="1317625" y="5383213"/>
            <a:ext cx="140970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OpenCTM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3" name="Rectangle 89"/>
          <p:cNvSpPr>
            <a:spLocks noChangeArrowheads="1"/>
          </p:cNvSpPr>
          <p:nvPr/>
        </p:nvSpPr>
        <p:spPr bwMode="auto">
          <a:xfrm>
            <a:off x="3921125" y="5383213"/>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2.1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4" name="Rectangle 90"/>
          <p:cNvSpPr>
            <a:spLocks noChangeArrowheads="1"/>
          </p:cNvSpPr>
          <p:nvPr/>
        </p:nvSpPr>
        <p:spPr bwMode="auto">
          <a:xfrm>
            <a:off x="5699125" y="5383213"/>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1.3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5" name="Rectangle 91"/>
          <p:cNvSpPr>
            <a:spLocks noChangeArrowheads="1"/>
          </p:cNvSpPr>
          <p:nvPr/>
        </p:nvSpPr>
        <p:spPr bwMode="auto">
          <a:xfrm>
            <a:off x="7369175" y="5383213"/>
            <a:ext cx="6191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980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16" name="Group 115"/>
          <p:cNvGrpSpPr/>
          <p:nvPr/>
        </p:nvGrpSpPr>
        <p:grpSpPr>
          <a:xfrm>
            <a:off x="1220788" y="5800725"/>
            <a:ext cx="6696075" cy="476250"/>
            <a:chOff x="1220788" y="5800725"/>
            <a:chExt cx="6696075" cy="476250"/>
          </a:xfrm>
        </p:grpSpPr>
        <p:sp>
          <p:nvSpPr>
            <p:cNvPr id="1066" name="Rectangle 42"/>
            <p:cNvSpPr>
              <a:spLocks noChangeArrowheads="1"/>
            </p:cNvSpPr>
            <p:nvPr/>
          </p:nvSpPr>
          <p:spPr bwMode="auto">
            <a:xfrm>
              <a:off x="1220788" y="5800725"/>
              <a:ext cx="1752600" cy="47625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7" name="Rectangle 43"/>
            <p:cNvSpPr>
              <a:spLocks noChangeArrowheads="1"/>
            </p:cNvSpPr>
            <p:nvPr/>
          </p:nvSpPr>
          <p:spPr bwMode="auto">
            <a:xfrm>
              <a:off x="2973388" y="5800725"/>
              <a:ext cx="1409700" cy="47625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8" name="Rectangle 44"/>
            <p:cNvSpPr>
              <a:spLocks noChangeArrowheads="1"/>
            </p:cNvSpPr>
            <p:nvPr/>
          </p:nvSpPr>
          <p:spPr bwMode="auto">
            <a:xfrm>
              <a:off x="4383088" y="5800725"/>
              <a:ext cx="1781175" cy="47625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9" name="Rectangle 45"/>
            <p:cNvSpPr>
              <a:spLocks noChangeArrowheads="1"/>
            </p:cNvSpPr>
            <p:nvPr/>
          </p:nvSpPr>
          <p:spPr bwMode="auto">
            <a:xfrm>
              <a:off x="6164263" y="5800725"/>
              <a:ext cx="1752600" cy="476250"/>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116" name="Rectangle 92"/>
          <p:cNvSpPr>
            <a:spLocks noChangeArrowheads="1"/>
          </p:cNvSpPr>
          <p:nvPr/>
        </p:nvSpPr>
        <p:spPr bwMode="auto">
          <a:xfrm>
            <a:off x="1317625" y="5849938"/>
            <a:ext cx="17240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ArrayBuffers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7" name="Rectangle 93"/>
          <p:cNvSpPr>
            <a:spLocks noChangeArrowheads="1"/>
          </p:cNvSpPr>
          <p:nvPr/>
        </p:nvSpPr>
        <p:spPr bwMode="auto">
          <a:xfrm>
            <a:off x="3921125" y="5849938"/>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5.9</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8" name="Rectangle 94"/>
          <p:cNvSpPr>
            <a:spLocks noChangeArrowheads="1"/>
          </p:cNvSpPr>
          <p:nvPr/>
        </p:nvSpPr>
        <p:spPr bwMode="auto">
          <a:xfrm>
            <a:off x="5699125" y="5849938"/>
            <a:ext cx="542925"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9" name="Rectangle 95"/>
          <p:cNvSpPr>
            <a:spLocks noChangeArrowheads="1"/>
          </p:cNvSpPr>
          <p:nvPr/>
        </p:nvSpPr>
        <p:spPr bwMode="auto">
          <a:xfrm>
            <a:off x="7216775" y="5849938"/>
            <a:ext cx="781050" cy="4476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pitchFamily="34" charset="0"/>
              </a:rPr>
              <a:t>2908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endCondLst>
                                    <p:cond evt="onNext" delay="0">
                                      <p:tgtEl>
                                        <p:sldTgt/>
                                      </p:tgtEl>
                                    </p:cond>
                                  </p:endCondLst>
                                  <p:childTnLst>
                                    <p:set>
                                      <p:cBhvr rctx="PPT">
                                        <p:cTn id="6" dur="indefinite"/>
                                        <p:tgtEl>
                                          <p:spTgt spid="108"/>
                                        </p:tgtEl>
                                        <p:attrNameLst>
                                          <p:attrName>style.opacity</p:attrName>
                                        </p:attrNameLst>
                                      </p:cBhvr>
                                      <p:to>
                                        <p:strVal val="0.5"/>
                                      </p:to>
                                    </p:set>
                                    <p:animEffect filter="image" prLst="opacity: 0.5">
                                      <p:cBhvr rctx="IE">
                                        <p:cTn id="7" dur="indefinite"/>
                                        <p:tgtEl>
                                          <p:spTgt spid="108"/>
                                        </p:tgtEl>
                                      </p:cBhvr>
                                    </p:animEffect>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109"/>
                                        </p:tgtEl>
                                        <p:attrNameLst>
                                          <p:attrName>style.opacity</p:attrName>
                                        </p:attrNameLst>
                                      </p:cBhvr>
                                      <p:to>
                                        <p:strVal val="0.25"/>
                                      </p:to>
                                    </p:set>
                                    <p:animEffect filter="image" prLst="opacity: 0.25">
                                      <p:cBhvr rctx="IE">
                                        <p:cTn id="10" dur="indefinite"/>
                                        <p:tgtEl>
                                          <p:spTgt spid="10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endCondLst>
                                    <p:cond evt="onNext" delay="0">
                                      <p:tgtEl>
                                        <p:sldTgt/>
                                      </p:tgtEl>
                                    </p:cond>
                                  </p:endCondLst>
                                  <p:childTnLst>
                                    <p:set>
                                      <p:cBhvr rctx="PPT">
                                        <p:cTn id="14" dur="indefinite"/>
                                        <p:tgtEl>
                                          <p:spTgt spid="110"/>
                                        </p:tgtEl>
                                        <p:attrNameLst>
                                          <p:attrName>style.opacity</p:attrName>
                                        </p:attrNameLst>
                                      </p:cBhvr>
                                      <p:to>
                                        <p:strVal val="0.25"/>
                                      </p:to>
                                    </p:set>
                                    <p:animEffect filter="image" prLst="opacity: 0.25">
                                      <p:cBhvr rctx="IE">
                                        <p:cTn id="15" dur="indefinite"/>
                                        <p:tgtEl>
                                          <p:spTgt spid="1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endCondLst>
                                    <p:cond evt="onNext" delay="0">
                                      <p:tgtEl>
                                        <p:sldTgt/>
                                      </p:tgtEl>
                                    </p:cond>
                                  </p:endCondLst>
                                  <p:childTnLst>
                                    <p:set>
                                      <p:cBhvr rctx="PPT">
                                        <p:cTn id="19" dur="indefinite"/>
                                        <p:tgtEl>
                                          <p:spTgt spid="111"/>
                                        </p:tgtEl>
                                        <p:attrNameLst>
                                          <p:attrName>style.opacity</p:attrName>
                                        </p:attrNameLst>
                                      </p:cBhvr>
                                      <p:to>
                                        <p:strVal val="0.25"/>
                                      </p:to>
                                    </p:set>
                                    <p:animEffect filter="image" prLst="opacity: 0.25">
                                      <p:cBhvr rctx="IE">
                                        <p:cTn id="20" dur="indefinite"/>
                                        <p:tgtEl>
                                          <p:spTgt spid="111"/>
                                        </p:tgtEl>
                                      </p:cBhvr>
                                    </p:animEffect>
                                  </p:childTnLst>
                                </p:cTn>
                              </p:par>
                              <p:par>
                                <p:cTn id="21" presetID="9" presetClass="emph" presetSubtype="0" nodeType="withEffect">
                                  <p:stCondLst>
                                    <p:cond delay="0"/>
                                  </p:stCondLst>
                                  <p:endCondLst>
                                    <p:cond evt="onNext" delay="0">
                                      <p:tgtEl>
                                        <p:sldTgt/>
                                      </p:tgtEl>
                                    </p:cond>
                                  </p:endCondLst>
                                  <p:childTnLst>
                                    <p:set>
                                      <p:cBhvr rctx="PPT">
                                        <p:cTn id="22" dur="indefinite"/>
                                        <p:tgtEl>
                                          <p:spTgt spid="112"/>
                                        </p:tgtEl>
                                        <p:attrNameLst>
                                          <p:attrName>style.opacity</p:attrName>
                                        </p:attrNameLst>
                                      </p:cBhvr>
                                      <p:to>
                                        <p:strVal val="0.25"/>
                                      </p:to>
                                    </p:set>
                                    <p:animEffect filter="image" prLst="opacity: 0.25">
                                      <p:cBhvr rctx="IE">
                                        <p:cTn id="23" dur="indefinite"/>
                                        <p:tgtEl>
                                          <p:spTgt spid="112"/>
                                        </p:tgtEl>
                                      </p:cBhvr>
                                    </p:animEffect>
                                  </p:childTnLst>
                                </p:cTn>
                              </p:par>
                              <p:par>
                                <p:cTn id="24" presetID="9" presetClass="emph" presetSubtype="0" nodeType="withEffect">
                                  <p:stCondLst>
                                    <p:cond delay="0"/>
                                  </p:stCondLst>
                                  <p:endCondLst>
                                    <p:cond evt="onNext" delay="0">
                                      <p:tgtEl>
                                        <p:sldTgt/>
                                      </p:tgtEl>
                                    </p:cond>
                                  </p:endCondLst>
                                  <p:childTnLst>
                                    <p:set>
                                      <p:cBhvr rctx="PPT">
                                        <p:cTn id="25" dur="indefinite"/>
                                        <p:tgtEl>
                                          <p:spTgt spid="113"/>
                                        </p:tgtEl>
                                        <p:attrNameLst>
                                          <p:attrName>style.opacity</p:attrName>
                                        </p:attrNameLst>
                                      </p:cBhvr>
                                      <p:to>
                                        <p:strVal val="0.25"/>
                                      </p:to>
                                    </p:set>
                                    <p:animEffect filter="image" prLst="opacity: 0.25">
                                      <p:cBhvr rctx="IE">
                                        <p:cTn id="26" dur="indefinite"/>
                                        <p:tgtEl>
                                          <p:spTgt spid="113"/>
                                        </p:tgtEl>
                                      </p:cBhvr>
                                    </p:animEffect>
                                  </p:childTnLst>
                                </p:cTn>
                              </p:par>
                              <p:par>
                                <p:cTn id="27" presetID="9" presetClass="emph" presetSubtype="0" nodeType="withEffect">
                                  <p:stCondLst>
                                    <p:cond delay="0"/>
                                  </p:stCondLst>
                                  <p:endCondLst>
                                    <p:cond evt="onNext" delay="0">
                                      <p:tgtEl>
                                        <p:sldTgt/>
                                      </p:tgtEl>
                                    </p:cond>
                                  </p:endCondLst>
                                  <p:childTnLst>
                                    <p:set>
                                      <p:cBhvr rctx="PPT">
                                        <p:cTn id="28" dur="indefinite"/>
                                        <p:tgtEl>
                                          <p:spTgt spid="114"/>
                                        </p:tgtEl>
                                        <p:attrNameLst>
                                          <p:attrName>style.opacity</p:attrName>
                                        </p:attrNameLst>
                                      </p:cBhvr>
                                      <p:to>
                                        <p:strVal val="0.25"/>
                                      </p:to>
                                    </p:set>
                                    <p:animEffect filter="image" prLst="opacity: 0.25">
                                      <p:cBhvr rctx="IE">
                                        <p:cTn id="29" dur="indefinite"/>
                                        <p:tgtEl>
                                          <p:spTgt spid="1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nodeType="clickEffect">
                                  <p:stCondLst>
                                    <p:cond delay="0"/>
                                  </p:stCondLst>
                                  <p:endCondLst>
                                    <p:cond evt="onNext" delay="0">
                                      <p:tgtEl>
                                        <p:sldTgt/>
                                      </p:tgtEl>
                                    </p:cond>
                                  </p:endCondLst>
                                  <p:childTnLst>
                                    <p:set>
                                      <p:cBhvr rctx="PPT">
                                        <p:cTn id="33" dur="indefinite"/>
                                        <p:tgtEl>
                                          <p:spTgt spid="115"/>
                                        </p:tgtEl>
                                        <p:attrNameLst>
                                          <p:attrName>style.opacity</p:attrName>
                                        </p:attrNameLst>
                                      </p:cBhvr>
                                      <p:to>
                                        <p:strVal val="0.25"/>
                                      </p:to>
                                    </p:set>
                                    <p:animEffect filter="image" prLst="opacity: 0.25">
                                      <p:cBhvr rctx="IE">
                                        <p:cTn id="34" dur="indefinite"/>
                                        <p:tgtEl>
                                          <p:spTgt spid="1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endCondLst>
                                    <p:cond evt="onNext" delay="0">
                                      <p:tgtEl>
                                        <p:sldTgt/>
                                      </p:tgtEl>
                                    </p:cond>
                                  </p:endCondLst>
                                  <p:childTnLst>
                                    <p:set>
                                      <p:cBhvr rctx="PPT">
                                        <p:cTn id="38" dur="indefinite"/>
                                        <p:tgtEl>
                                          <p:spTgt spid="116"/>
                                        </p:tgtEl>
                                        <p:attrNameLst>
                                          <p:attrName>style.opacity</p:attrName>
                                        </p:attrNameLst>
                                      </p:cBhvr>
                                      <p:to>
                                        <p:strVal val="0.25"/>
                                      </p:to>
                                    </p:set>
                                    <p:animEffect filter="image" prLst="opacity: 0.25">
                                      <p:cBhvr rctx="IE">
                                        <p:cTn id="39" dur="indefinite"/>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Overall Timings (UT4 IB)</a:t>
            </a:r>
            <a:endParaRPr lang="en-GB" dirty="0"/>
          </a:p>
        </p:txBody>
      </p:sp>
      <p:graphicFrame>
        <p:nvGraphicFramePr>
          <p:cNvPr id="4" name="Chart 3"/>
          <p:cNvGraphicFramePr/>
          <p:nvPr/>
        </p:nvGraphicFramePr>
        <p:xfrm>
          <a:off x="0" y="1268760"/>
          <a:ext cx="9144000" cy="53187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16919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Overall Timings (UT4 IB)</a:t>
            </a:r>
            <a:endParaRPr lang="en-GB" dirty="0"/>
          </a:p>
        </p:txBody>
      </p:sp>
      <p:graphicFrame>
        <p:nvGraphicFramePr>
          <p:cNvPr id="4" name="Chart 3"/>
          <p:cNvGraphicFramePr/>
          <p:nvPr/>
        </p:nvGraphicFramePr>
        <p:xfrm>
          <a:off x="0" y="1268760"/>
          <a:ext cx="9144000" cy="53187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1691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a:t>
            </a:r>
            <a:endParaRPr lang="en-GB" dirty="0"/>
          </a:p>
        </p:txBody>
      </p:sp>
      <p:sp>
        <p:nvSpPr>
          <p:cNvPr id="3" name="Content Placeholder 2"/>
          <p:cNvSpPr>
            <a:spLocks noGrp="1"/>
          </p:cNvSpPr>
          <p:nvPr>
            <p:ph idx="1"/>
          </p:nvPr>
        </p:nvSpPr>
        <p:spPr/>
        <p:txBody>
          <a:bodyPr>
            <a:normAutofit/>
          </a:bodyPr>
          <a:lstStyle/>
          <a:p>
            <a:r>
              <a:rPr lang="en-GB" dirty="0" smtClean="0">
                <a:cs typeface="Courier New" pitchFamily="49" charset="0"/>
              </a:rPr>
              <a:t>Compressed data </a:t>
            </a:r>
            <a:r>
              <a:rPr lang="en-GB" dirty="0">
                <a:cs typeface="Courier New" pitchFamily="49" charset="0"/>
              </a:rPr>
              <a:t>timings are </a:t>
            </a:r>
            <a:r>
              <a:rPr lang="en-GB" dirty="0" smtClean="0">
                <a:cs typeface="Courier New" pitchFamily="49" charset="0"/>
              </a:rPr>
              <a:t>very similar</a:t>
            </a:r>
          </a:p>
          <a:p>
            <a:r>
              <a:rPr lang="en-GB" dirty="0" smtClean="0">
                <a:cs typeface="Courier New" pitchFamily="49" charset="0"/>
              </a:rPr>
              <a:t>Many HTTP requests hamper download time</a:t>
            </a:r>
            <a:endParaRPr lang="en-GB" dirty="0">
              <a:cs typeface="Courier New" pitchFamily="49" charset="0"/>
            </a:endParaRPr>
          </a:p>
          <a:p>
            <a:r>
              <a:rPr lang="en-GB" dirty="0" smtClean="0">
                <a:cs typeface="Courier New" pitchFamily="49" charset="0"/>
              </a:rPr>
              <a:t>SIG 32 not shaded although data transmitted</a:t>
            </a:r>
          </a:p>
          <a:p>
            <a:r>
              <a:rPr lang="en-GB" dirty="0" smtClean="0">
                <a:cs typeface="Courier New" pitchFamily="49" charset="0"/>
              </a:rPr>
              <a:t>Best encoding depends on </a:t>
            </a:r>
          </a:p>
          <a:p>
            <a:pPr lvl="1"/>
            <a:r>
              <a:rPr lang="en-GB" dirty="0" smtClean="0">
                <a:cs typeface="Courier New" pitchFamily="49" charset="0"/>
              </a:rPr>
              <a:t>Network connection </a:t>
            </a:r>
          </a:p>
          <a:p>
            <a:pPr lvl="1"/>
            <a:r>
              <a:rPr lang="en-GB" dirty="0">
                <a:cs typeface="Courier New" pitchFamily="49" charset="0"/>
              </a:rPr>
              <a:t>C</a:t>
            </a:r>
            <a:r>
              <a:rPr lang="en-GB" dirty="0" smtClean="0">
                <a:cs typeface="Courier New" pitchFamily="49" charset="0"/>
              </a:rPr>
              <a:t>lient performance</a:t>
            </a:r>
          </a:p>
          <a:p>
            <a:pPr lvl="1"/>
            <a:r>
              <a:rPr lang="en-GB" dirty="0" smtClean="0">
                <a:cs typeface="Courier New" pitchFamily="49" charset="0"/>
              </a:rPr>
              <a:t>Application needs</a:t>
            </a:r>
          </a:p>
          <a:p>
            <a:r>
              <a:rPr lang="en-GB" dirty="0" smtClean="0">
                <a:cs typeface="Courier New" pitchFamily="49" charset="0"/>
              </a:rPr>
              <a:t>Client can choose the desired format</a:t>
            </a:r>
          </a:p>
          <a:p>
            <a:endParaRPr lang="en-GB" dirty="0" smtClean="0">
              <a:cs typeface="Courier New" pitchFamily="49" charset="0"/>
            </a:endParaRPr>
          </a:p>
          <a:p>
            <a:endParaRPr lang="en-GB" dirty="0" smtClean="0"/>
          </a:p>
        </p:txBody>
      </p:sp>
    </p:spTree>
    <p:extLst>
      <p:ext uri="{BB962C8B-B14F-4D97-AF65-F5344CB8AC3E}">
        <p14:creationId xmlns:p14="http://schemas.microsoft.com/office/powerpoint/2010/main" val="27364959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XML3DRepo on Windows</a:t>
            </a:r>
            <a:endParaRPr lang="en-GB" dirty="0"/>
          </a:p>
        </p:txBody>
      </p:sp>
      <p:pic>
        <p:nvPicPr>
          <p:cNvPr id="1026" name="Picture 2" descr="C:\Users\jdobos\workspace\xml3drepo\web3d\slides\images\UT4_Intermodal_Beta-F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12776"/>
            <a:ext cx="9144000" cy="514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946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XML3DRepo on Android</a:t>
            </a:r>
            <a:endParaRPr lang="en-GB" dirty="0"/>
          </a:p>
        </p:txBody>
      </p:sp>
      <p:pic>
        <p:nvPicPr>
          <p:cNvPr id="2050" name="Picture 2" descr="C:\Users\jdobos\workspace\xml3drepo\web3d\slides\images\UT4_Intermodal_Beta-androi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71314"/>
            <a:ext cx="9144000" cy="571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1505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normAutofit lnSpcReduction="10000"/>
          </a:bodyPr>
          <a:lstStyle/>
          <a:p>
            <a:r>
              <a:rPr lang="en-GB" dirty="0" smtClean="0"/>
              <a:t>Data stored as BSON independent of XML3D</a:t>
            </a:r>
          </a:p>
          <a:p>
            <a:r>
              <a:rPr lang="en-GB" dirty="0" smtClean="0"/>
              <a:t>Export in a variety of encodings</a:t>
            </a:r>
          </a:p>
          <a:p>
            <a:r>
              <a:rPr lang="en-GB" dirty="0" smtClean="0"/>
              <a:t>Visual feedback via progressive loading</a:t>
            </a:r>
          </a:p>
          <a:p>
            <a:r>
              <a:rPr lang="en-GB" dirty="0" smtClean="0"/>
              <a:t>XML3D works well with external referencing</a:t>
            </a:r>
          </a:p>
          <a:p>
            <a:r>
              <a:rPr lang="en-GB" dirty="0" smtClean="0"/>
              <a:t>Abilities beyond simple file server</a:t>
            </a:r>
          </a:p>
          <a:p>
            <a:pPr lvl="1"/>
            <a:r>
              <a:rPr lang="en-GB" dirty="0" smtClean="0"/>
              <a:t>Retrieve scenes, components and even attributes</a:t>
            </a:r>
          </a:p>
          <a:p>
            <a:pPr lvl="1"/>
            <a:r>
              <a:rPr lang="en-GB" dirty="0" smtClean="0"/>
              <a:t>Advanced search</a:t>
            </a:r>
          </a:p>
          <a:p>
            <a:r>
              <a:rPr lang="en-GB" dirty="0" smtClean="0"/>
              <a:t>No single encoding fits all</a:t>
            </a:r>
          </a:p>
          <a:p>
            <a:pPr lvl="1"/>
            <a:endParaRPr lang="en-GB" dirty="0" smtClean="0"/>
          </a:p>
          <a:p>
            <a:endParaRPr lang="en-GB" dirty="0" smtClean="0"/>
          </a:p>
          <a:p>
            <a:endParaRPr lang="en-GB" dirty="0" smtClean="0"/>
          </a:p>
        </p:txBody>
      </p:sp>
    </p:spTree>
    <p:extLst>
      <p:ext uri="{BB962C8B-B14F-4D97-AF65-F5344CB8AC3E}">
        <p14:creationId xmlns:p14="http://schemas.microsoft.com/office/powerpoint/2010/main" val="1911691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 Work</a:t>
            </a:r>
            <a:endParaRPr lang="en-GB" dirty="0"/>
          </a:p>
        </p:txBody>
      </p:sp>
      <p:sp>
        <p:nvSpPr>
          <p:cNvPr id="3" name="Content Placeholder 2"/>
          <p:cNvSpPr>
            <a:spLocks noGrp="1"/>
          </p:cNvSpPr>
          <p:nvPr>
            <p:ph idx="1"/>
          </p:nvPr>
        </p:nvSpPr>
        <p:spPr/>
        <p:txBody>
          <a:bodyPr/>
          <a:lstStyle/>
          <a:p>
            <a:r>
              <a:rPr lang="en-GB" dirty="0" smtClean="0"/>
              <a:t>Build into a robust platform shared by the community</a:t>
            </a:r>
          </a:p>
          <a:p>
            <a:r>
              <a:rPr lang="en-GB" dirty="0" smtClean="0"/>
              <a:t>Distributed access</a:t>
            </a:r>
          </a:p>
          <a:p>
            <a:r>
              <a:rPr lang="en-GB" dirty="0" smtClean="0"/>
              <a:t>Automated encoding selection</a:t>
            </a:r>
          </a:p>
          <a:p>
            <a:r>
              <a:rPr lang="en-GB" dirty="0" smtClean="0"/>
              <a:t>Include proximity and semantic queries</a:t>
            </a:r>
          </a:p>
          <a:p>
            <a:r>
              <a:rPr lang="en-GB" dirty="0" smtClean="0"/>
              <a:t>Define a more suitable 3D delivery format</a:t>
            </a:r>
          </a:p>
          <a:p>
            <a:r>
              <a:rPr lang="en-GB" dirty="0" smtClean="0"/>
              <a:t>Investigate data compression on upload</a:t>
            </a:r>
          </a:p>
        </p:txBody>
      </p:sp>
    </p:spTree>
    <p:extLst>
      <p:ext uri="{BB962C8B-B14F-4D97-AF65-F5344CB8AC3E}">
        <p14:creationId xmlns:p14="http://schemas.microsoft.com/office/powerpoint/2010/main" val="1834567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Future of Experiential Design and Stakeholder Engagement on the </a:t>
            </a:r>
            <a:r>
              <a:rPr lang="en-GB" dirty="0" smtClean="0"/>
              <a:t>Web</a:t>
            </a:r>
            <a:endParaRPr lang="en-GB" dirty="0"/>
          </a:p>
        </p:txBody>
      </p:sp>
      <p:sp>
        <p:nvSpPr>
          <p:cNvPr id="3" name="Content Placeholder 2"/>
          <p:cNvSpPr>
            <a:spLocks noGrp="1"/>
          </p:cNvSpPr>
          <p:nvPr>
            <p:ph idx="1"/>
          </p:nvPr>
        </p:nvSpPr>
        <p:spPr/>
        <p:txBody>
          <a:bodyPr/>
          <a:lstStyle/>
          <a:p>
            <a:pPr marL="0" indent="0" algn="ctr">
              <a:buNone/>
            </a:pPr>
            <a:r>
              <a:rPr lang="en-GB" sz="2400" dirty="0" smtClean="0"/>
              <a:t>Room B at 12:00</a:t>
            </a:r>
          </a:p>
        </p:txBody>
      </p:sp>
      <p:pic>
        <p:nvPicPr>
          <p:cNvPr id="1026" name="Picture 2" descr="C:\Users\jdobos\workspace\xml3drepo\web3d\slides\images\KingsCrossAll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168162"/>
            <a:ext cx="8352928" cy="469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56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Motivations</a:t>
            </a:r>
            <a:endParaRPr lang="en-GB" dirty="0"/>
          </a:p>
        </p:txBody>
      </p:sp>
      <p:sp>
        <p:nvSpPr>
          <p:cNvPr id="3" name="Content Placeholder 2"/>
          <p:cNvSpPr>
            <a:spLocks noGrp="1"/>
          </p:cNvSpPr>
          <p:nvPr>
            <p:ph idx="1"/>
          </p:nvPr>
        </p:nvSpPr>
        <p:spPr/>
        <p:txBody>
          <a:bodyPr/>
          <a:lstStyle/>
          <a:p>
            <a:r>
              <a:rPr lang="en-GB" dirty="0" smtClean="0"/>
              <a:t>Make </a:t>
            </a:r>
            <a:r>
              <a:rPr lang="en-GB" dirty="0"/>
              <a:t>3D as ubiquitous </a:t>
            </a:r>
            <a:r>
              <a:rPr lang="en-GB" dirty="0" smtClean="0"/>
              <a:t>as images/video</a:t>
            </a:r>
          </a:p>
          <a:p>
            <a:r>
              <a:rPr lang="en-GB" dirty="0" smtClean="0"/>
              <a:t>Serve file format independent 3D assets</a:t>
            </a:r>
          </a:p>
          <a:p>
            <a:r>
              <a:rPr lang="en-GB" dirty="0"/>
              <a:t>Create a scalable open platform for 3D content creation on the web</a:t>
            </a:r>
          </a:p>
          <a:p>
            <a:r>
              <a:rPr lang="en-GB" dirty="0" smtClean="0"/>
              <a:t>Provide dedicated version control</a:t>
            </a:r>
            <a:endParaRPr lang="en-GB" dirty="0"/>
          </a:p>
        </p:txBody>
      </p:sp>
    </p:spTree>
    <p:extLst>
      <p:ext uri="{BB962C8B-B14F-4D97-AF65-F5344CB8AC3E}">
        <p14:creationId xmlns:p14="http://schemas.microsoft.com/office/powerpoint/2010/main" val="42290334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Sponsors</a:t>
            </a:r>
            <a:endParaRPr lang="en-GB" dirty="0"/>
          </a:p>
        </p:txBody>
      </p:sp>
      <p:graphicFrame>
        <p:nvGraphicFramePr>
          <p:cNvPr id="25" name="Diagram 24"/>
          <p:cNvGraphicFramePr/>
          <p:nvPr>
            <p:extLst>
              <p:ext uri="{D42A27DB-BD31-4B8C-83A1-F6EECF244321}">
                <p14:modId xmlns:p14="http://schemas.microsoft.com/office/powerpoint/2010/main" val="916950869"/>
              </p:ext>
            </p:extLst>
          </p:nvPr>
        </p:nvGraphicFramePr>
        <p:xfrm>
          <a:off x="467544" y="1484784"/>
          <a:ext cx="8147248" cy="51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46456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a:xfrm>
            <a:off x="395536" y="1700808"/>
            <a:ext cx="8435280" cy="4781128"/>
          </a:xfrm>
        </p:spPr>
        <p:txBody>
          <a:bodyPr>
            <a:noAutofit/>
          </a:bodyPr>
          <a:lstStyle/>
          <a:p>
            <a:pPr marL="0" indent="0">
              <a:buNone/>
            </a:pPr>
            <a:r>
              <a:rPr lang="en-GB" sz="1800" dirty="0" smtClean="0"/>
              <a:t>Behr, J., Jung, Y., </a:t>
            </a:r>
            <a:r>
              <a:rPr lang="en-GB" sz="1800" dirty="0" err="1" smtClean="0"/>
              <a:t>Franke</a:t>
            </a:r>
            <a:r>
              <a:rPr lang="en-GB" sz="1800" dirty="0" smtClean="0"/>
              <a:t>, </a:t>
            </a:r>
            <a:r>
              <a:rPr lang="en-GB" sz="1800" dirty="0"/>
              <a:t>T</a:t>
            </a:r>
            <a:r>
              <a:rPr lang="en-GB" sz="1800" dirty="0" smtClean="0"/>
              <a:t>. &amp; Strum, </a:t>
            </a:r>
            <a:r>
              <a:rPr lang="en-GB" sz="1800" dirty="0"/>
              <a:t>T. 2012. </a:t>
            </a:r>
            <a:r>
              <a:rPr lang="en-GB" sz="1800" dirty="0" smtClean="0"/>
              <a:t>Using Images </a:t>
            </a:r>
            <a:r>
              <a:rPr lang="en-GB" sz="1800" dirty="0"/>
              <a:t>and Explicit Binary Container for Efficient and </a:t>
            </a:r>
            <a:r>
              <a:rPr lang="en-GB" sz="1800" dirty="0" smtClean="0"/>
              <a:t>Incremental Delivery </a:t>
            </a:r>
            <a:r>
              <a:rPr lang="en-GB" sz="1800" dirty="0"/>
              <a:t>of Declarative 3D Scenes on the Web. </a:t>
            </a:r>
            <a:r>
              <a:rPr lang="en-GB" sz="1800" dirty="0" smtClean="0"/>
              <a:t>Web3D ’12</a:t>
            </a:r>
          </a:p>
          <a:p>
            <a:pPr>
              <a:buNone/>
            </a:pPr>
            <a:r>
              <a:rPr lang="en-GB" sz="1800" dirty="0" err="1" smtClean="0"/>
              <a:t>Dobo</a:t>
            </a:r>
            <a:r>
              <a:rPr lang="sk-SK" sz="1800" dirty="0" smtClean="0"/>
              <a:t>š, J. </a:t>
            </a:r>
            <a:r>
              <a:rPr lang="en-GB" sz="1800" dirty="0" smtClean="0"/>
              <a:t>&amp; </a:t>
            </a:r>
            <a:r>
              <a:rPr lang="sk-SK" sz="1800" dirty="0" smtClean="0"/>
              <a:t>Steed, A. 2012. </a:t>
            </a:r>
            <a:r>
              <a:rPr lang="en-GB" sz="1800" dirty="0" smtClean="0"/>
              <a:t>3D </a:t>
            </a:r>
            <a:r>
              <a:rPr lang="en-GB" sz="1800" dirty="0"/>
              <a:t>revision control </a:t>
            </a:r>
            <a:r>
              <a:rPr lang="en-GB" sz="1800" dirty="0" smtClean="0"/>
              <a:t>framework. Web3D ‘12</a:t>
            </a:r>
            <a:endParaRPr lang="en-GB" sz="1800" dirty="0"/>
          </a:p>
          <a:p>
            <a:pPr>
              <a:buNone/>
            </a:pPr>
            <a:r>
              <a:rPr lang="sk-SK" sz="1800" dirty="0" smtClean="0"/>
              <a:t>Fielding, R. T. 2000. </a:t>
            </a:r>
            <a:r>
              <a:rPr lang="en-GB" sz="1800" dirty="0"/>
              <a:t>Architectural styles and the design </a:t>
            </a:r>
            <a:r>
              <a:rPr lang="en-GB" sz="1800" dirty="0" smtClean="0"/>
              <a:t>of</a:t>
            </a:r>
            <a:r>
              <a:rPr lang="sk-SK" sz="1800" dirty="0" smtClean="0"/>
              <a:t> </a:t>
            </a:r>
            <a:r>
              <a:rPr lang="en-GB" sz="1800" dirty="0" smtClean="0"/>
              <a:t>network-based </a:t>
            </a:r>
            <a:r>
              <a:rPr lang="en-GB" sz="1800" dirty="0"/>
              <a:t>software architectures. PhD thesis, </a:t>
            </a:r>
            <a:r>
              <a:rPr lang="en-GB" sz="1800" dirty="0" smtClean="0"/>
              <a:t>University</a:t>
            </a:r>
            <a:r>
              <a:rPr lang="sk-SK" sz="1800" dirty="0" smtClean="0"/>
              <a:t> </a:t>
            </a:r>
            <a:r>
              <a:rPr lang="en-GB" sz="1800" dirty="0" smtClean="0"/>
              <a:t>of </a:t>
            </a:r>
            <a:r>
              <a:rPr lang="en-GB" sz="1800" dirty="0"/>
              <a:t>California, Irvine</a:t>
            </a:r>
            <a:r>
              <a:rPr lang="en-GB" sz="1800" dirty="0" smtClean="0"/>
              <a:t>.</a:t>
            </a:r>
            <a:endParaRPr lang="sk-SK" sz="1800" dirty="0" smtClean="0"/>
          </a:p>
          <a:p>
            <a:pPr>
              <a:buNone/>
            </a:pPr>
            <a:r>
              <a:rPr lang="sk-SK" sz="1800" dirty="0" smtClean="0"/>
              <a:t>Olbrich</a:t>
            </a:r>
            <a:r>
              <a:rPr lang="en-GB" sz="1800" dirty="0" smtClean="0"/>
              <a:t>, M. 2012.Accessing http </a:t>
            </a:r>
            <a:r>
              <a:rPr lang="en-GB" sz="1800" dirty="0"/>
              <a:t>interfaces within x3d </a:t>
            </a:r>
            <a:r>
              <a:rPr lang="en-GB" sz="1800" dirty="0" smtClean="0"/>
              <a:t>script</a:t>
            </a:r>
            <a:r>
              <a:rPr lang="sk-SK" sz="1800" dirty="0" smtClean="0"/>
              <a:t> </a:t>
            </a:r>
            <a:r>
              <a:rPr lang="en-GB" sz="1800" dirty="0" smtClean="0"/>
              <a:t>nodes. Web3D ’12</a:t>
            </a:r>
          </a:p>
          <a:p>
            <a:pPr>
              <a:buNone/>
            </a:pPr>
            <a:r>
              <a:rPr lang="de-DE" sz="1800" dirty="0" smtClean="0"/>
              <a:t>S</a:t>
            </a:r>
            <a:r>
              <a:rPr lang="sk-SK" sz="1800" dirty="0" smtClean="0"/>
              <a:t>chiefer, A.</a:t>
            </a:r>
            <a:r>
              <a:rPr lang="de-DE" sz="1800" dirty="0" smtClean="0"/>
              <a:t>, </a:t>
            </a:r>
            <a:r>
              <a:rPr lang="sk-SK" sz="1800" dirty="0" smtClean="0"/>
              <a:t>Berndt</a:t>
            </a:r>
            <a:r>
              <a:rPr lang="de-DE" sz="1800" dirty="0" smtClean="0"/>
              <a:t>, </a:t>
            </a:r>
            <a:r>
              <a:rPr lang="de-DE" sz="1800" dirty="0"/>
              <a:t>R., </a:t>
            </a:r>
            <a:r>
              <a:rPr lang="sk-SK" sz="1800" dirty="0" smtClean="0"/>
              <a:t>Ullrich</a:t>
            </a:r>
            <a:r>
              <a:rPr lang="de-DE" sz="1800" dirty="0" smtClean="0"/>
              <a:t>, </a:t>
            </a:r>
            <a:r>
              <a:rPr lang="de-DE" sz="1800" dirty="0"/>
              <a:t>T., </a:t>
            </a:r>
            <a:r>
              <a:rPr lang="sk-SK" sz="1800" dirty="0" smtClean="0"/>
              <a:t>Settgast</a:t>
            </a:r>
            <a:r>
              <a:rPr lang="de-DE" sz="1800" dirty="0"/>
              <a:t> </a:t>
            </a:r>
            <a:r>
              <a:rPr lang="de-DE" sz="1800" dirty="0" smtClean="0"/>
              <a:t>&amp; </a:t>
            </a:r>
            <a:r>
              <a:rPr lang="de-DE" sz="1800" dirty="0"/>
              <a:t>V., </a:t>
            </a:r>
            <a:r>
              <a:rPr lang="sk-SK" sz="1800" dirty="0" smtClean="0"/>
              <a:t>Fellner, D.</a:t>
            </a:r>
            <a:r>
              <a:rPr lang="en-GB" sz="1800" dirty="0" smtClean="0"/>
              <a:t> </a:t>
            </a:r>
            <a:r>
              <a:rPr lang="en-GB" sz="1800" dirty="0"/>
              <a:t>W. 2010. </a:t>
            </a:r>
            <a:r>
              <a:rPr lang="sk-SK" sz="1800" dirty="0" smtClean="0"/>
              <a:t>S</a:t>
            </a:r>
            <a:r>
              <a:rPr lang="en-GB" sz="1800" dirty="0" err="1" smtClean="0"/>
              <a:t>ervice</a:t>
            </a:r>
            <a:r>
              <a:rPr lang="en-GB" sz="1800" dirty="0" smtClean="0"/>
              <a:t>-oriented </a:t>
            </a:r>
            <a:r>
              <a:rPr lang="en-GB" sz="1800" dirty="0"/>
              <a:t>scene graph </a:t>
            </a:r>
            <a:r>
              <a:rPr lang="en-GB" sz="1800" dirty="0" smtClean="0"/>
              <a:t>manipulation.</a:t>
            </a:r>
            <a:r>
              <a:rPr lang="sk-SK" sz="1800" dirty="0" smtClean="0"/>
              <a:t> </a:t>
            </a:r>
            <a:r>
              <a:rPr lang="en-GB" sz="1800" dirty="0" smtClean="0"/>
              <a:t>Web3D ’10</a:t>
            </a:r>
            <a:endParaRPr lang="sk-SK" sz="1800" dirty="0" smtClean="0"/>
          </a:p>
          <a:p>
            <a:pPr>
              <a:buNone/>
            </a:pPr>
            <a:r>
              <a:rPr lang="en-GB" sz="1800" dirty="0" err="1" smtClean="0"/>
              <a:t>Schubotz</a:t>
            </a:r>
            <a:r>
              <a:rPr lang="sk-SK" sz="1800" dirty="0" smtClean="0"/>
              <a:t>, R.</a:t>
            </a:r>
            <a:r>
              <a:rPr lang="en-GB" sz="1800" dirty="0" smtClean="0"/>
              <a:t> &amp;</a:t>
            </a:r>
            <a:r>
              <a:rPr lang="sk-SK" sz="1800" dirty="0" smtClean="0"/>
              <a:t> </a:t>
            </a:r>
            <a:r>
              <a:rPr lang="en-GB" sz="1800" dirty="0" smtClean="0"/>
              <a:t> </a:t>
            </a:r>
            <a:r>
              <a:rPr lang="en-GB" sz="1800" dirty="0" err="1" smtClean="0"/>
              <a:t>Harth</a:t>
            </a:r>
            <a:r>
              <a:rPr lang="sk-SK" sz="1800" dirty="0" smtClean="0"/>
              <a:t>, A. 2012.</a:t>
            </a:r>
            <a:r>
              <a:rPr lang="en-GB" sz="1800" dirty="0" smtClean="0"/>
              <a:t> Towards </a:t>
            </a:r>
            <a:r>
              <a:rPr lang="en-GB" sz="1800" dirty="0"/>
              <a:t>networked </a:t>
            </a:r>
            <a:r>
              <a:rPr lang="en-GB" sz="1800" dirty="0" smtClean="0"/>
              <a:t>linked data-driven </a:t>
            </a:r>
            <a:r>
              <a:rPr lang="en-GB" sz="1800" dirty="0"/>
              <a:t>web3d applications. In </a:t>
            </a:r>
            <a:r>
              <a:rPr lang="en-GB" sz="1800" dirty="0" smtClean="0"/>
              <a:t>Dec3D, vol</a:t>
            </a:r>
            <a:r>
              <a:rPr lang="en-GB" sz="1800" dirty="0"/>
              <a:t>. 869 of CEUR Workshop Proceedings</a:t>
            </a:r>
            <a:r>
              <a:rPr lang="en-GB" sz="1800" dirty="0" smtClean="0"/>
              <a:t>.</a:t>
            </a:r>
          </a:p>
          <a:p>
            <a:pPr>
              <a:buNone/>
            </a:pPr>
            <a:r>
              <a:rPr lang="en-GB" sz="1800" dirty="0" smtClean="0"/>
              <a:t>Sons, K., Klein, </a:t>
            </a:r>
            <a:r>
              <a:rPr lang="en-GB" sz="1800" dirty="0"/>
              <a:t>F., </a:t>
            </a:r>
            <a:r>
              <a:rPr lang="en-GB" sz="1800" dirty="0" smtClean="0"/>
              <a:t>Rubinstein, </a:t>
            </a:r>
            <a:r>
              <a:rPr lang="en-GB" sz="1800" dirty="0"/>
              <a:t>D., </a:t>
            </a:r>
            <a:r>
              <a:rPr lang="en-GB" sz="1800" dirty="0" err="1" smtClean="0"/>
              <a:t>Byelozyorov</a:t>
            </a:r>
            <a:r>
              <a:rPr lang="en-GB" sz="1800" dirty="0" smtClean="0"/>
              <a:t>, S. &amp; </a:t>
            </a:r>
            <a:r>
              <a:rPr lang="en-GB" sz="1800" dirty="0" err="1" smtClean="0"/>
              <a:t>Slusallek</a:t>
            </a:r>
            <a:r>
              <a:rPr lang="en-GB" sz="1800" dirty="0" smtClean="0"/>
              <a:t>, P. 2010</a:t>
            </a:r>
            <a:r>
              <a:rPr lang="en-GB" sz="1800" dirty="0"/>
              <a:t>. XML3D: Interactive 3D Graphics for </a:t>
            </a:r>
            <a:r>
              <a:rPr lang="en-GB" sz="1800" dirty="0" smtClean="0"/>
              <a:t>the Web</a:t>
            </a:r>
            <a:r>
              <a:rPr lang="en-GB" sz="1800" dirty="0"/>
              <a:t>. </a:t>
            </a:r>
            <a:r>
              <a:rPr lang="en-GB" sz="1800" dirty="0" smtClean="0"/>
              <a:t>Web3D ’10</a:t>
            </a:r>
          </a:p>
          <a:p>
            <a:pPr>
              <a:buNone/>
            </a:pPr>
            <a:r>
              <a:rPr lang="en-GB" sz="1800" dirty="0" smtClean="0"/>
              <a:t>Sons, K., </a:t>
            </a:r>
            <a:r>
              <a:rPr lang="en-GB" sz="1800" dirty="0" err="1" smtClean="0"/>
              <a:t>Schlinkmann</a:t>
            </a:r>
            <a:r>
              <a:rPr lang="en-GB" sz="1800" dirty="0" smtClean="0"/>
              <a:t>, C., Klein, F., Rubinstein, D. &amp; </a:t>
            </a:r>
            <a:r>
              <a:rPr lang="en-GB" sz="1800" dirty="0" err="1" smtClean="0"/>
              <a:t>Slusallek</a:t>
            </a:r>
            <a:r>
              <a:rPr lang="en-GB" sz="1800" dirty="0" smtClean="0"/>
              <a:t>, P. 2013. xml3d.js: Architecture of a </a:t>
            </a:r>
            <a:r>
              <a:rPr lang="en-GB" sz="1800" dirty="0" err="1" smtClean="0"/>
              <a:t>Polyfill</a:t>
            </a:r>
            <a:r>
              <a:rPr lang="en-GB" sz="1800" dirty="0" smtClean="0"/>
              <a:t> Implementation of XML3D. In 6th Workshop on Software Engineering and Architectures for </a:t>
            </a:r>
            <a:r>
              <a:rPr lang="en-GB" sz="1800" dirty="0" err="1" smtClean="0"/>
              <a:t>Realtime</a:t>
            </a:r>
            <a:r>
              <a:rPr lang="en-GB" sz="1800" dirty="0" smtClean="0"/>
              <a:t> Interactive Systems.</a:t>
            </a:r>
          </a:p>
        </p:txBody>
      </p:sp>
    </p:spTree>
    <p:extLst>
      <p:ext uri="{BB962C8B-B14F-4D97-AF65-F5344CB8AC3E}">
        <p14:creationId xmlns:p14="http://schemas.microsoft.com/office/powerpoint/2010/main" val="2160458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p:txBody>
          <a:bodyPr/>
          <a:lstStyle/>
          <a:p>
            <a:r>
              <a:rPr lang="en-GB" dirty="0" smtClean="0"/>
              <a:t>XML3D [Sons et al. ‘10] </a:t>
            </a:r>
          </a:p>
          <a:p>
            <a:pPr lvl="1"/>
            <a:r>
              <a:rPr lang="en-GB" dirty="0" smtClean="0"/>
              <a:t>Extension </a:t>
            </a:r>
            <a:r>
              <a:rPr lang="en-GB" dirty="0"/>
              <a:t>to HTML5</a:t>
            </a:r>
          </a:p>
          <a:p>
            <a:pPr lvl="1"/>
            <a:r>
              <a:rPr lang="en-GB" dirty="0"/>
              <a:t>Modifiable via </a:t>
            </a:r>
            <a:r>
              <a:rPr lang="en-GB" dirty="0" smtClean="0"/>
              <a:t>JavaScript</a:t>
            </a:r>
          </a:p>
          <a:p>
            <a:pPr lvl="1"/>
            <a:r>
              <a:rPr lang="en-GB" dirty="0" smtClean="0">
                <a:latin typeface="Courier New" pitchFamily="49" charset="0"/>
                <a:cs typeface="Courier New" pitchFamily="49" charset="0"/>
              </a:rPr>
              <a:t>http://xml3d.org</a:t>
            </a:r>
            <a:endParaRPr lang="en-GB" dirty="0"/>
          </a:p>
          <a:p>
            <a:r>
              <a:rPr lang="en-GB" dirty="0" smtClean="0"/>
              <a:t>3D Repo [</a:t>
            </a:r>
            <a:r>
              <a:rPr lang="en-GB" dirty="0" err="1" smtClean="0"/>
              <a:t>Dobo</a:t>
            </a:r>
            <a:r>
              <a:rPr lang="sk-SK" dirty="0" smtClean="0"/>
              <a:t>š </a:t>
            </a:r>
            <a:r>
              <a:rPr lang="en-GB" dirty="0" smtClean="0"/>
              <a:t>&amp; Steed ‘12]</a:t>
            </a:r>
          </a:p>
          <a:p>
            <a:pPr lvl="1"/>
            <a:r>
              <a:rPr lang="en-GB" dirty="0" smtClean="0"/>
              <a:t>Domain </a:t>
            </a:r>
            <a:r>
              <a:rPr lang="en-GB" dirty="0"/>
              <a:t>specific version control </a:t>
            </a:r>
            <a:r>
              <a:rPr lang="en-GB" dirty="0" smtClean="0"/>
              <a:t>framework</a:t>
            </a:r>
          </a:p>
          <a:p>
            <a:pPr lvl="1"/>
            <a:r>
              <a:rPr lang="en-GB" dirty="0" smtClean="0"/>
              <a:t>NoSQL DB with Binary JSON storage/queries</a:t>
            </a:r>
          </a:p>
          <a:p>
            <a:pPr lvl="1"/>
            <a:r>
              <a:rPr lang="en-GB" dirty="0" smtClean="0">
                <a:latin typeface="Courier New" pitchFamily="49" charset="0"/>
                <a:cs typeface="Courier New" pitchFamily="49" charset="0"/>
              </a:rPr>
              <a:t>http://3drepo.org</a:t>
            </a:r>
            <a:endParaRPr lang="en-GB" dirty="0"/>
          </a:p>
          <a:p>
            <a:pPr lvl="1"/>
            <a:endParaRPr lang="en-GB" dirty="0" smtClean="0"/>
          </a:p>
        </p:txBody>
      </p:sp>
    </p:spTree>
    <p:extLst>
      <p:ext uri="{BB962C8B-B14F-4D97-AF65-F5344CB8AC3E}">
        <p14:creationId xmlns:p14="http://schemas.microsoft.com/office/powerpoint/2010/main" val="1882159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a:t>
            </a:r>
            <a:endParaRPr lang="en-GB" dirty="0"/>
          </a:p>
        </p:txBody>
      </p:sp>
      <p:sp>
        <p:nvSpPr>
          <p:cNvPr id="3" name="Content Placeholder 2"/>
          <p:cNvSpPr>
            <a:spLocks noGrp="1"/>
          </p:cNvSpPr>
          <p:nvPr>
            <p:ph idx="1"/>
          </p:nvPr>
        </p:nvSpPr>
        <p:spPr/>
        <p:txBody>
          <a:bodyPr>
            <a:normAutofit/>
          </a:bodyPr>
          <a:lstStyle/>
          <a:p>
            <a:r>
              <a:rPr lang="en-GB" dirty="0"/>
              <a:t>[Fielding ‘00</a:t>
            </a:r>
            <a:r>
              <a:rPr lang="en-GB" dirty="0" smtClean="0"/>
              <a:t>] </a:t>
            </a:r>
          </a:p>
          <a:p>
            <a:r>
              <a:rPr lang="en-GB" dirty="0" smtClean="0"/>
              <a:t>Defines </a:t>
            </a:r>
            <a:r>
              <a:rPr lang="en-GB" i="1" dirty="0" smtClean="0"/>
              <a:t>resources &amp;</a:t>
            </a:r>
            <a:r>
              <a:rPr lang="en-GB" dirty="0"/>
              <a:t> </a:t>
            </a:r>
            <a:r>
              <a:rPr lang="en-GB" i="1" dirty="0" smtClean="0"/>
              <a:t>responses	</a:t>
            </a:r>
          </a:p>
          <a:p>
            <a:r>
              <a:rPr lang="en-GB" dirty="0" smtClean="0"/>
              <a:t>Maps HTTP 1.1 verbs to CRUD functions</a:t>
            </a:r>
            <a:endParaRPr lang="en-GB" dirty="0"/>
          </a:p>
          <a:p>
            <a:endParaRPr lang="en-GB" dirty="0" smtClean="0"/>
          </a:p>
          <a:p>
            <a:endParaRPr lang="en-GB" dirty="0" smtClean="0"/>
          </a:p>
          <a:p>
            <a:endParaRPr lang="en-GB" dirty="0" smtClean="0"/>
          </a:p>
          <a:p>
            <a:r>
              <a:rPr lang="en-GB" dirty="0" smtClean="0"/>
              <a:t>Hence requires only </a:t>
            </a:r>
            <a:r>
              <a:rPr lang="en-GB" i="1" dirty="0" smtClean="0"/>
              <a:t>location &amp; action</a:t>
            </a:r>
            <a:r>
              <a:rPr lang="en-GB" dirty="0" smtClean="0"/>
              <a:t>	</a:t>
            </a:r>
          </a:p>
        </p:txBody>
      </p:sp>
      <p:graphicFrame>
        <p:nvGraphicFramePr>
          <p:cNvPr id="4" name="Table 3"/>
          <p:cNvGraphicFramePr>
            <a:graphicFrameLocks noGrp="1"/>
          </p:cNvGraphicFramePr>
          <p:nvPr>
            <p:extLst>
              <p:ext uri="{D42A27DB-BD31-4B8C-83A1-F6EECF244321}">
                <p14:modId xmlns:p14="http://schemas.microsoft.com/office/powerpoint/2010/main" val="456351304"/>
              </p:ext>
            </p:extLst>
          </p:nvPr>
        </p:nvGraphicFramePr>
        <p:xfrm>
          <a:off x="755576" y="3675738"/>
          <a:ext cx="7704856" cy="1158240"/>
        </p:xfrm>
        <a:graphic>
          <a:graphicData uri="http://schemas.openxmlformats.org/drawingml/2006/table">
            <a:tbl>
              <a:tblPr firstRow="1" bandRow="1">
                <a:tableStyleId>{2D5ABB26-0587-4C30-8999-92F81FD0307C}</a:tableStyleId>
              </a:tblPr>
              <a:tblGrid>
                <a:gridCol w="1926214"/>
                <a:gridCol w="1926214"/>
                <a:gridCol w="1926214"/>
                <a:gridCol w="1926214"/>
              </a:tblGrid>
              <a:tr h="576064">
                <a:tc>
                  <a:txBody>
                    <a:bodyPr/>
                    <a:lstStyle/>
                    <a:p>
                      <a:r>
                        <a:rPr lang="en-GB" sz="3200" dirty="0" smtClean="0">
                          <a:latin typeface="+mj-lt"/>
                          <a:cs typeface="Courier New" pitchFamily="49" charset="0"/>
                        </a:rPr>
                        <a:t>POST</a:t>
                      </a:r>
                      <a:endParaRPr lang="en-GB" sz="3200" dirty="0">
                        <a:latin typeface="+mj-lt"/>
                        <a:cs typeface="Courier New" pitchFamily="49" charset="0"/>
                      </a:endParaRPr>
                    </a:p>
                  </a:txBody>
                  <a:tcPr/>
                </a:tc>
                <a:tc>
                  <a:txBody>
                    <a:bodyPr/>
                    <a:lstStyle/>
                    <a:p>
                      <a:r>
                        <a:rPr lang="en-GB" sz="3200" dirty="0" smtClean="0">
                          <a:latin typeface="+mj-lt"/>
                          <a:cs typeface="Courier New" pitchFamily="49" charset="0"/>
                        </a:rPr>
                        <a:t>GET</a:t>
                      </a:r>
                      <a:endParaRPr lang="en-GB" sz="3200" dirty="0">
                        <a:latin typeface="+mj-lt"/>
                        <a:cs typeface="Courier New" pitchFamily="49" charset="0"/>
                      </a:endParaRPr>
                    </a:p>
                  </a:txBody>
                  <a:tcPr>
                    <a:solidFill>
                      <a:schemeClr val="bg1">
                        <a:lumMod val="95000"/>
                      </a:schemeClr>
                    </a:solidFill>
                  </a:tcPr>
                </a:tc>
                <a:tc>
                  <a:txBody>
                    <a:bodyPr/>
                    <a:lstStyle/>
                    <a:p>
                      <a:r>
                        <a:rPr lang="en-GB" sz="3200" dirty="0" smtClean="0">
                          <a:latin typeface="+mj-lt"/>
                          <a:cs typeface="Courier New" pitchFamily="49" charset="0"/>
                        </a:rPr>
                        <a:t>PUT</a:t>
                      </a:r>
                      <a:endParaRPr lang="en-GB" sz="3200" dirty="0">
                        <a:latin typeface="+mj-lt"/>
                        <a:cs typeface="Courier New" pitchFamily="49" charset="0"/>
                      </a:endParaRPr>
                    </a:p>
                  </a:txBody>
                  <a:tcPr/>
                </a:tc>
                <a:tc>
                  <a:txBody>
                    <a:bodyPr/>
                    <a:lstStyle/>
                    <a:p>
                      <a:r>
                        <a:rPr lang="en-GB" sz="3200" dirty="0" smtClean="0">
                          <a:latin typeface="+mj-lt"/>
                          <a:cs typeface="Courier New" pitchFamily="49" charset="0"/>
                        </a:rPr>
                        <a:t>DELETE</a:t>
                      </a:r>
                      <a:endParaRPr lang="en-GB" sz="3200" dirty="0">
                        <a:latin typeface="+mj-lt"/>
                        <a:cs typeface="Courier New" pitchFamily="49" charset="0"/>
                      </a:endParaRPr>
                    </a:p>
                  </a:txBody>
                  <a:tcPr>
                    <a:solidFill>
                      <a:schemeClr val="bg1">
                        <a:lumMod val="95000"/>
                      </a:schemeClr>
                    </a:solidFill>
                  </a:tcPr>
                </a:tc>
              </a:tr>
              <a:tr h="576064">
                <a:tc>
                  <a:txBody>
                    <a:bodyPr/>
                    <a:lstStyle/>
                    <a:p>
                      <a:r>
                        <a:rPr lang="en-GB" sz="3200" dirty="0" smtClean="0">
                          <a:latin typeface="Courier New" pitchFamily="49" charset="0"/>
                          <a:cs typeface="Courier New" pitchFamily="49" charset="0"/>
                        </a:rPr>
                        <a:t>create</a:t>
                      </a:r>
                      <a:endParaRPr lang="en-GB" sz="3200" dirty="0">
                        <a:latin typeface="Courier New" pitchFamily="49" charset="0"/>
                        <a:cs typeface="Courier New" pitchFamily="49" charset="0"/>
                      </a:endParaRPr>
                    </a:p>
                  </a:txBody>
                  <a:tcPr/>
                </a:tc>
                <a:tc>
                  <a:txBody>
                    <a:bodyPr/>
                    <a:lstStyle/>
                    <a:p>
                      <a:r>
                        <a:rPr lang="en-GB" sz="3200" dirty="0" smtClean="0">
                          <a:latin typeface="Courier New" pitchFamily="49" charset="0"/>
                          <a:cs typeface="Courier New" pitchFamily="49" charset="0"/>
                        </a:rPr>
                        <a:t>read</a:t>
                      </a:r>
                      <a:endParaRPr lang="en-GB" sz="3200" dirty="0">
                        <a:latin typeface="Courier New" pitchFamily="49" charset="0"/>
                        <a:cs typeface="Courier New" pitchFamily="49" charset="0"/>
                      </a:endParaRPr>
                    </a:p>
                  </a:txBody>
                  <a:tcPr>
                    <a:solidFill>
                      <a:schemeClr val="bg1">
                        <a:lumMod val="95000"/>
                      </a:schemeClr>
                    </a:solidFill>
                  </a:tcPr>
                </a:tc>
                <a:tc>
                  <a:txBody>
                    <a:bodyPr/>
                    <a:lstStyle/>
                    <a:p>
                      <a:r>
                        <a:rPr lang="en-GB" sz="3200" dirty="0" smtClean="0">
                          <a:latin typeface="Courier New" pitchFamily="49" charset="0"/>
                          <a:cs typeface="Courier New" pitchFamily="49" charset="0"/>
                        </a:rPr>
                        <a:t>update</a:t>
                      </a:r>
                      <a:endParaRPr lang="en-GB" sz="3200" dirty="0">
                        <a:latin typeface="Courier New" pitchFamily="49" charset="0"/>
                        <a:cs typeface="Courier New" pitchFamily="49" charset="0"/>
                      </a:endParaRPr>
                    </a:p>
                  </a:txBody>
                  <a:tcPr/>
                </a:tc>
                <a:tc>
                  <a:txBody>
                    <a:bodyPr/>
                    <a:lstStyle/>
                    <a:p>
                      <a:r>
                        <a:rPr lang="en-GB" sz="3200" dirty="0" smtClean="0">
                          <a:latin typeface="Courier New" pitchFamily="49" charset="0"/>
                          <a:cs typeface="Courier New" pitchFamily="49" charset="0"/>
                        </a:rPr>
                        <a:t>delete</a:t>
                      </a:r>
                      <a:endParaRPr lang="en-GB" sz="3200" dirty="0">
                        <a:latin typeface="Courier New" pitchFamily="49" charset="0"/>
                        <a:cs typeface="Courier New" pitchFamily="49" charset="0"/>
                      </a:endParaRPr>
                    </a:p>
                  </a:txBody>
                  <a:tcPr>
                    <a:solidFill>
                      <a:schemeClr val="bg1">
                        <a:lumMod val="95000"/>
                      </a:schemeClr>
                    </a:solidFill>
                  </a:tcPr>
                </a:tc>
              </a:tr>
            </a:tbl>
          </a:graphicData>
        </a:graphic>
      </p:graphicFrame>
      <p:pic>
        <p:nvPicPr>
          <p:cNvPr id="1028" name="Picture 4" descr="C:\Users\jdobos\workspace\xml3drepo\web3d\slides\images\re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1830" y="1268760"/>
            <a:ext cx="3170106" cy="153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58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Contributions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349664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4501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endCondLst>
                                    <p:cond evt="onNext" delay="0">
                                      <p:tgtEl>
                                        <p:sldTgt/>
                                      </p:tgtEl>
                                    </p:cond>
                                  </p:endCondLst>
                                  <p:childTnLst>
                                    <p:set>
                                      <p:cBhvr rctx="PPT">
                                        <p:cTn id="6" dur="indefinite"/>
                                        <p:tgtEl>
                                          <p:spTgt spid="4">
                                            <p:graphicEl>
                                              <a:dgm id="{0646048F-9731-4DF6-9373-63F771AE22BB}"/>
                                            </p:graphicEl>
                                          </p:spTgt>
                                        </p:tgtEl>
                                        <p:attrNameLst>
                                          <p:attrName>style.opacity</p:attrName>
                                        </p:attrNameLst>
                                      </p:cBhvr>
                                      <p:to>
                                        <p:strVal val="0.25"/>
                                      </p:to>
                                    </p:set>
                                    <p:animEffect filter="image" prLst="opacity: 0.25">
                                      <p:cBhvr rctx="IE">
                                        <p:cTn id="7" dur="indefinite"/>
                                        <p:tgtEl>
                                          <p:spTgt spid="4">
                                            <p:graphicEl>
                                              <a:dgm id="{0646048F-9731-4DF6-9373-63F771AE22BB}"/>
                                            </p:graphicEl>
                                          </p:spTgt>
                                        </p:tgtEl>
                                      </p:cBhvr>
                                    </p:animEffect>
                                  </p:childTnLst>
                                </p:cTn>
                              </p:par>
                              <p:par>
                                <p:cTn id="8" presetID="9" presetClass="emph" presetSubtype="0" grpId="0" nodeType="withEffect">
                                  <p:stCondLst>
                                    <p:cond delay="0"/>
                                  </p:stCondLst>
                                  <p:endCondLst>
                                    <p:cond evt="onNext" delay="0">
                                      <p:tgtEl>
                                        <p:sldTgt/>
                                      </p:tgtEl>
                                    </p:cond>
                                  </p:endCondLst>
                                  <p:childTnLst>
                                    <p:set>
                                      <p:cBhvr rctx="PPT">
                                        <p:cTn id="9" dur="indefinite"/>
                                        <p:tgtEl>
                                          <p:spTgt spid="4">
                                            <p:graphicEl>
                                              <a:dgm id="{EBB9287C-E95A-418D-BC7C-B09213F332EB}"/>
                                            </p:graphicEl>
                                          </p:spTgt>
                                        </p:tgtEl>
                                        <p:attrNameLst>
                                          <p:attrName>style.opacity</p:attrName>
                                        </p:attrNameLst>
                                      </p:cBhvr>
                                      <p:to>
                                        <p:strVal val="0.25"/>
                                      </p:to>
                                    </p:set>
                                    <p:animEffect filter="image" prLst="opacity: 0.25">
                                      <p:cBhvr rctx="IE">
                                        <p:cTn id="10" dur="indefinite"/>
                                        <p:tgtEl>
                                          <p:spTgt spid="4">
                                            <p:graphicEl>
                                              <a:dgm id="{EBB9287C-E95A-418D-BC7C-B09213F332EB}"/>
                                            </p:graphicEl>
                                          </p:spTgt>
                                        </p:tgtEl>
                                      </p:cBhvr>
                                    </p:animEffect>
                                  </p:childTnLst>
                                </p:cTn>
                              </p:par>
                              <p:par>
                                <p:cTn id="11" presetID="9" presetClass="emph" presetSubtype="0" grpId="0" nodeType="withEffect">
                                  <p:stCondLst>
                                    <p:cond delay="0"/>
                                  </p:stCondLst>
                                  <p:endCondLst>
                                    <p:cond evt="onNext" delay="0">
                                      <p:tgtEl>
                                        <p:sldTgt/>
                                      </p:tgtEl>
                                    </p:cond>
                                  </p:endCondLst>
                                  <p:childTnLst>
                                    <p:set>
                                      <p:cBhvr rctx="PPT">
                                        <p:cTn id="12" dur="indefinite"/>
                                        <p:tgtEl>
                                          <p:spTgt spid="4">
                                            <p:graphicEl>
                                              <a:dgm id="{A2F5FB02-0663-4D67-902B-2CF8FFCDC954}"/>
                                            </p:graphicEl>
                                          </p:spTgt>
                                        </p:tgtEl>
                                        <p:attrNameLst>
                                          <p:attrName>style.opacity</p:attrName>
                                        </p:attrNameLst>
                                      </p:cBhvr>
                                      <p:to>
                                        <p:strVal val="0.25"/>
                                      </p:to>
                                    </p:set>
                                    <p:animEffect filter="image" prLst="opacity: 0.25">
                                      <p:cBhvr rctx="IE">
                                        <p:cTn id="13" dur="indefinite"/>
                                        <p:tgtEl>
                                          <p:spTgt spid="4">
                                            <p:graphicEl>
                                              <a:dgm id="{A2F5FB02-0663-4D67-902B-2CF8FFCDC954}"/>
                                            </p:graphicEl>
                                          </p:spTgt>
                                        </p:tgtEl>
                                      </p:cBhvr>
                                    </p:animEffect>
                                  </p:childTnLst>
                                </p:cTn>
                              </p:par>
                              <p:par>
                                <p:cTn id="14" presetID="9" presetClass="emph" presetSubtype="0" grpId="0" nodeType="withEffect">
                                  <p:stCondLst>
                                    <p:cond delay="0"/>
                                  </p:stCondLst>
                                  <p:endCondLst>
                                    <p:cond evt="onNext" delay="0">
                                      <p:tgtEl>
                                        <p:sldTgt/>
                                      </p:tgtEl>
                                    </p:cond>
                                  </p:endCondLst>
                                  <p:childTnLst>
                                    <p:set>
                                      <p:cBhvr rctx="PPT">
                                        <p:cTn id="15" dur="indefinite"/>
                                        <p:tgtEl>
                                          <p:spTgt spid="4">
                                            <p:graphicEl>
                                              <a:dgm id="{792E8821-CE6F-43CC-983E-17A267EDA164}"/>
                                            </p:graphicEl>
                                          </p:spTgt>
                                        </p:tgtEl>
                                        <p:attrNameLst>
                                          <p:attrName>style.opacity</p:attrName>
                                        </p:attrNameLst>
                                      </p:cBhvr>
                                      <p:to>
                                        <p:strVal val="0.25"/>
                                      </p:to>
                                    </p:set>
                                    <p:animEffect filter="image" prLst="opacity: 0.25">
                                      <p:cBhvr rctx="IE">
                                        <p:cTn id="16" dur="indefinite"/>
                                        <p:tgtEl>
                                          <p:spTgt spid="4">
                                            <p:graphicEl>
                                              <a:dgm id="{792E8821-CE6F-43CC-983E-17A267EDA164}"/>
                                            </p:graphicEl>
                                          </p:spTgt>
                                        </p:tgtEl>
                                      </p:cBhvr>
                                    </p:animEffect>
                                  </p:childTnLst>
                                </p:cTn>
                              </p:par>
                              <p:par>
                                <p:cTn id="17" presetID="9" presetClass="emph" presetSubtype="0" grpId="0" nodeType="withEffect">
                                  <p:stCondLst>
                                    <p:cond delay="0"/>
                                  </p:stCondLst>
                                  <p:endCondLst>
                                    <p:cond evt="onNext" delay="0">
                                      <p:tgtEl>
                                        <p:sldTgt/>
                                      </p:tgtEl>
                                    </p:cond>
                                  </p:endCondLst>
                                  <p:childTnLst>
                                    <p:set>
                                      <p:cBhvr rctx="PPT">
                                        <p:cTn id="18" dur="indefinite"/>
                                        <p:tgtEl>
                                          <p:spTgt spid="4">
                                            <p:graphicEl>
                                              <a:dgm id="{5A9E32C0-AC33-42AE-8F67-E445107CE19E}"/>
                                            </p:graphicEl>
                                          </p:spTgt>
                                        </p:tgtEl>
                                        <p:attrNameLst>
                                          <p:attrName>style.opacity</p:attrName>
                                        </p:attrNameLst>
                                      </p:cBhvr>
                                      <p:to>
                                        <p:strVal val="0.25"/>
                                      </p:to>
                                    </p:set>
                                    <p:animEffect filter="image" prLst="opacity: 0.25">
                                      <p:cBhvr rctx="IE">
                                        <p:cTn id="19" dur="indefinite"/>
                                        <p:tgtEl>
                                          <p:spTgt spid="4">
                                            <p:graphicEl>
                                              <a:dgm id="{5A9E32C0-AC33-42AE-8F67-E445107CE19E}"/>
                                            </p:graphicEl>
                                          </p:spTgt>
                                        </p:tgtEl>
                                      </p:cBhvr>
                                    </p:animEffect>
                                  </p:childTnLst>
                                </p:cTn>
                              </p:par>
                              <p:par>
                                <p:cTn id="20" presetID="9" presetClass="emph" presetSubtype="0" grpId="0" nodeType="withEffect">
                                  <p:stCondLst>
                                    <p:cond delay="0"/>
                                  </p:stCondLst>
                                  <p:endCondLst>
                                    <p:cond evt="onNext" delay="0">
                                      <p:tgtEl>
                                        <p:sldTgt/>
                                      </p:tgtEl>
                                    </p:cond>
                                  </p:endCondLst>
                                  <p:childTnLst>
                                    <p:set>
                                      <p:cBhvr rctx="PPT">
                                        <p:cTn id="21" dur="indefinite"/>
                                        <p:tgtEl>
                                          <p:spTgt spid="4">
                                            <p:graphicEl>
                                              <a:dgm id="{86B68F87-378F-4DBE-BFED-911572BD0A8E}"/>
                                            </p:graphicEl>
                                          </p:spTgt>
                                        </p:tgtEl>
                                        <p:attrNameLst>
                                          <p:attrName>style.opacity</p:attrName>
                                        </p:attrNameLst>
                                      </p:cBhvr>
                                      <p:to>
                                        <p:strVal val="0.25"/>
                                      </p:to>
                                    </p:set>
                                    <p:animEffect filter="image" prLst="opacity: 0.25">
                                      <p:cBhvr rctx="IE">
                                        <p:cTn id="22" dur="indefinite"/>
                                        <p:tgtEl>
                                          <p:spTgt spid="4">
                                            <p:graphicEl>
                                              <a:dgm id="{86B68F87-378F-4DBE-BFED-911572BD0A8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endCondLst>
                                    <p:cond evt="onNext" delay="0">
                                      <p:tgtEl>
                                        <p:sldTgt/>
                                      </p:tgtEl>
                                    </p:cond>
                                  </p:endCondLst>
                                  <p:childTnLst>
                                    <p:set>
                                      <p:cBhvr rctx="PPT">
                                        <p:cTn id="26" dur="indefinite"/>
                                        <p:tgtEl>
                                          <p:spTgt spid="4">
                                            <p:graphicEl>
                                              <a:dgm id="{231DA658-C900-49C6-B690-DB904A98A6CF}"/>
                                            </p:graphicEl>
                                          </p:spTgt>
                                        </p:tgtEl>
                                        <p:attrNameLst>
                                          <p:attrName>style.opacity</p:attrName>
                                        </p:attrNameLst>
                                      </p:cBhvr>
                                      <p:to>
                                        <p:strVal val="0.25"/>
                                      </p:to>
                                    </p:set>
                                    <p:animEffect filter="image" prLst="opacity: 0.25">
                                      <p:cBhvr rctx="IE">
                                        <p:cTn id="27" dur="indefinite"/>
                                        <p:tgtEl>
                                          <p:spTgt spid="4">
                                            <p:graphicEl>
                                              <a:dgm id="{231DA658-C900-49C6-B690-DB904A98A6CF}"/>
                                            </p:graphicEl>
                                          </p:spTgt>
                                        </p:tgtEl>
                                      </p:cBhvr>
                                    </p:animEffect>
                                  </p:childTnLst>
                                </p:cTn>
                              </p:par>
                              <p:par>
                                <p:cTn id="28" presetID="9" presetClass="emph" presetSubtype="0" grpId="1" nodeType="withEffect">
                                  <p:stCondLst>
                                    <p:cond delay="0"/>
                                  </p:stCondLst>
                                  <p:endCondLst>
                                    <p:cond evt="onNext" delay="0">
                                      <p:tgtEl>
                                        <p:sldTgt/>
                                      </p:tgtEl>
                                    </p:cond>
                                  </p:endCondLst>
                                  <p:childTnLst>
                                    <p:set>
                                      <p:cBhvr rctx="PPT">
                                        <p:cTn id="29" dur="indefinite"/>
                                        <p:tgtEl>
                                          <p:spTgt spid="4">
                                            <p:graphicEl>
                                              <a:dgm id="{EBB9287C-E95A-418D-BC7C-B09213F332EB}"/>
                                            </p:graphicEl>
                                          </p:spTgt>
                                        </p:tgtEl>
                                        <p:attrNameLst>
                                          <p:attrName>style.opacity</p:attrName>
                                        </p:attrNameLst>
                                      </p:cBhvr>
                                      <p:to>
                                        <p:strVal val="0.25"/>
                                      </p:to>
                                    </p:set>
                                    <p:animEffect filter="image" prLst="opacity: 0.25">
                                      <p:cBhvr rctx="IE">
                                        <p:cTn id="30" dur="indefinite"/>
                                        <p:tgtEl>
                                          <p:spTgt spid="4">
                                            <p:graphicEl>
                                              <a:dgm id="{EBB9287C-E95A-418D-BC7C-B09213F332EB}"/>
                                            </p:graphicEl>
                                          </p:spTgt>
                                        </p:tgtEl>
                                      </p:cBhvr>
                                    </p:animEffect>
                                  </p:childTnLst>
                                </p:cTn>
                              </p:par>
                              <p:par>
                                <p:cTn id="31" presetID="9" presetClass="emph" presetSubtype="0" grpId="1" nodeType="withEffect">
                                  <p:stCondLst>
                                    <p:cond delay="0"/>
                                  </p:stCondLst>
                                  <p:endCondLst>
                                    <p:cond evt="onNext" delay="0">
                                      <p:tgtEl>
                                        <p:sldTgt/>
                                      </p:tgtEl>
                                    </p:cond>
                                  </p:endCondLst>
                                  <p:childTnLst>
                                    <p:set>
                                      <p:cBhvr rctx="PPT">
                                        <p:cTn id="32" dur="indefinite"/>
                                        <p:tgtEl>
                                          <p:spTgt spid="4">
                                            <p:graphicEl>
                                              <a:dgm id="{A2F5FB02-0663-4D67-902B-2CF8FFCDC954}"/>
                                            </p:graphicEl>
                                          </p:spTgt>
                                        </p:tgtEl>
                                        <p:attrNameLst>
                                          <p:attrName>style.opacity</p:attrName>
                                        </p:attrNameLst>
                                      </p:cBhvr>
                                      <p:to>
                                        <p:strVal val="0.25"/>
                                      </p:to>
                                    </p:set>
                                    <p:animEffect filter="image" prLst="opacity: 0.25">
                                      <p:cBhvr rctx="IE">
                                        <p:cTn id="33" dur="indefinite"/>
                                        <p:tgtEl>
                                          <p:spTgt spid="4">
                                            <p:graphicEl>
                                              <a:dgm id="{A2F5FB02-0663-4D67-902B-2CF8FFCDC954}"/>
                                            </p:graphicEl>
                                          </p:spTgt>
                                        </p:tgtEl>
                                      </p:cBhvr>
                                    </p:animEffect>
                                  </p:childTnLst>
                                </p:cTn>
                              </p:par>
                              <p:par>
                                <p:cTn id="34" presetID="9" presetClass="emph" presetSubtype="0" grpId="1" nodeType="withEffect">
                                  <p:stCondLst>
                                    <p:cond delay="0"/>
                                  </p:stCondLst>
                                  <p:endCondLst>
                                    <p:cond evt="onNext" delay="0">
                                      <p:tgtEl>
                                        <p:sldTgt/>
                                      </p:tgtEl>
                                    </p:cond>
                                  </p:endCondLst>
                                  <p:childTnLst>
                                    <p:set>
                                      <p:cBhvr rctx="PPT">
                                        <p:cTn id="35" dur="indefinite"/>
                                        <p:tgtEl>
                                          <p:spTgt spid="4">
                                            <p:graphicEl>
                                              <a:dgm id="{FF259409-A648-4E66-99F0-FB5A18780ABC}"/>
                                            </p:graphicEl>
                                          </p:spTgt>
                                        </p:tgtEl>
                                        <p:attrNameLst>
                                          <p:attrName>style.opacity</p:attrName>
                                        </p:attrNameLst>
                                      </p:cBhvr>
                                      <p:to>
                                        <p:strVal val="0.25"/>
                                      </p:to>
                                    </p:set>
                                    <p:animEffect filter="image" prLst="opacity: 0.25">
                                      <p:cBhvr rctx="IE">
                                        <p:cTn id="36" dur="indefinite"/>
                                        <p:tgtEl>
                                          <p:spTgt spid="4">
                                            <p:graphicEl>
                                              <a:dgm id="{FF259409-A648-4E66-99F0-FB5A18780ABC}"/>
                                            </p:graphicEl>
                                          </p:spTgt>
                                        </p:tgtEl>
                                      </p:cBhvr>
                                    </p:animEffect>
                                  </p:childTnLst>
                                </p:cTn>
                              </p:par>
                              <p:par>
                                <p:cTn id="37" presetID="9" presetClass="emph" presetSubtype="0" grpId="1" nodeType="withEffect">
                                  <p:stCondLst>
                                    <p:cond delay="0"/>
                                  </p:stCondLst>
                                  <p:endCondLst>
                                    <p:cond evt="onNext" delay="0">
                                      <p:tgtEl>
                                        <p:sldTgt/>
                                      </p:tgtEl>
                                    </p:cond>
                                  </p:endCondLst>
                                  <p:childTnLst>
                                    <p:set>
                                      <p:cBhvr rctx="PPT">
                                        <p:cTn id="38" dur="indefinite"/>
                                        <p:tgtEl>
                                          <p:spTgt spid="4">
                                            <p:graphicEl>
                                              <a:dgm id="{5A9E32C0-AC33-42AE-8F67-E445107CE19E}"/>
                                            </p:graphicEl>
                                          </p:spTgt>
                                        </p:tgtEl>
                                        <p:attrNameLst>
                                          <p:attrName>style.opacity</p:attrName>
                                        </p:attrNameLst>
                                      </p:cBhvr>
                                      <p:to>
                                        <p:strVal val="0.25"/>
                                      </p:to>
                                    </p:set>
                                    <p:animEffect filter="image" prLst="opacity: 0.25">
                                      <p:cBhvr rctx="IE">
                                        <p:cTn id="39" dur="indefinite"/>
                                        <p:tgtEl>
                                          <p:spTgt spid="4">
                                            <p:graphicEl>
                                              <a:dgm id="{5A9E32C0-AC33-42AE-8F67-E445107CE19E}"/>
                                            </p:graphicEl>
                                          </p:spTgt>
                                        </p:tgtEl>
                                      </p:cBhvr>
                                    </p:animEffect>
                                  </p:childTnLst>
                                </p:cTn>
                              </p:par>
                              <p:par>
                                <p:cTn id="40" presetID="9" presetClass="emph" presetSubtype="0" grpId="1" nodeType="withEffect">
                                  <p:stCondLst>
                                    <p:cond delay="0"/>
                                  </p:stCondLst>
                                  <p:endCondLst>
                                    <p:cond evt="onNext" delay="0">
                                      <p:tgtEl>
                                        <p:sldTgt/>
                                      </p:tgtEl>
                                    </p:cond>
                                  </p:endCondLst>
                                  <p:childTnLst>
                                    <p:set>
                                      <p:cBhvr rctx="PPT">
                                        <p:cTn id="41" dur="indefinite"/>
                                        <p:tgtEl>
                                          <p:spTgt spid="4">
                                            <p:graphicEl>
                                              <a:dgm id="{86B68F87-378F-4DBE-BFED-911572BD0A8E}"/>
                                            </p:graphicEl>
                                          </p:spTgt>
                                        </p:tgtEl>
                                        <p:attrNameLst>
                                          <p:attrName>style.opacity</p:attrName>
                                        </p:attrNameLst>
                                      </p:cBhvr>
                                      <p:to>
                                        <p:strVal val="0.25"/>
                                      </p:to>
                                    </p:set>
                                    <p:animEffect filter="image" prLst="opacity: 0.25">
                                      <p:cBhvr rctx="IE">
                                        <p:cTn id="42" dur="indefinite"/>
                                        <p:tgtEl>
                                          <p:spTgt spid="4">
                                            <p:graphicEl>
                                              <a:dgm id="{86B68F87-378F-4DBE-BFED-911572BD0A8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2" nodeType="clickEffect">
                                  <p:stCondLst>
                                    <p:cond delay="0"/>
                                  </p:stCondLst>
                                  <p:endCondLst>
                                    <p:cond evt="onNext" delay="0">
                                      <p:tgtEl>
                                        <p:sldTgt/>
                                      </p:tgtEl>
                                    </p:cond>
                                  </p:endCondLst>
                                  <p:childTnLst>
                                    <p:set>
                                      <p:cBhvr rctx="PPT">
                                        <p:cTn id="46" dur="indefinite"/>
                                        <p:tgtEl>
                                          <p:spTgt spid="4">
                                            <p:graphicEl>
                                              <a:dgm id="{231DA658-C900-49C6-B690-DB904A98A6CF}"/>
                                            </p:graphicEl>
                                          </p:spTgt>
                                        </p:tgtEl>
                                        <p:attrNameLst>
                                          <p:attrName>style.opacity</p:attrName>
                                        </p:attrNameLst>
                                      </p:cBhvr>
                                      <p:to>
                                        <p:strVal val="0.25"/>
                                      </p:to>
                                    </p:set>
                                    <p:animEffect filter="image" prLst="opacity: 0.25">
                                      <p:cBhvr rctx="IE">
                                        <p:cTn id="47" dur="indefinite"/>
                                        <p:tgtEl>
                                          <p:spTgt spid="4">
                                            <p:graphicEl>
                                              <a:dgm id="{231DA658-C900-49C6-B690-DB904A98A6CF}"/>
                                            </p:graphicEl>
                                          </p:spTgt>
                                        </p:tgtEl>
                                      </p:cBhvr>
                                    </p:animEffect>
                                  </p:childTnLst>
                                </p:cTn>
                              </p:par>
                              <p:par>
                                <p:cTn id="48" presetID="9" presetClass="emph" presetSubtype="0" grpId="2" nodeType="withEffect">
                                  <p:stCondLst>
                                    <p:cond delay="0"/>
                                  </p:stCondLst>
                                  <p:endCondLst>
                                    <p:cond evt="onNext" delay="0">
                                      <p:tgtEl>
                                        <p:sldTgt/>
                                      </p:tgtEl>
                                    </p:cond>
                                  </p:endCondLst>
                                  <p:childTnLst>
                                    <p:set>
                                      <p:cBhvr rctx="PPT">
                                        <p:cTn id="49" dur="indefinite"/>
                                        <p:tgtEl>
                                          <p:spTgt spid="4">
                                            <p:graphicEl>
                                              <a:dgm id="{0646048F-9731-4DF6-9373-63F771AE22BB}"/>
                                            </p:graphicEl>
                                          </p:spTgt>
                                        </p:tgtEl>
                                        <p:attrNameLst>
                                          <p:attrName>style.opacity</p:attrName>
                                        </p:attrNameLst>
                                      </p:cBhvr>
                                      <p:to>
                                        <p:strVal val="0.25"/>
                                      </p:to>
                                    </p:set>
                                    <p:animEffect filter="image" prLst="opacity: 0.25">
                                      <p:cBhvr rctx="IE">
                                        <p:cTn id="50" dur="indefinite"/>
                                        <p:tgtEl>
                                          <p:spTgt spid="4">
                                            <p:graphicEl>
                                              <a:dgm id="{0646048F-9731-4DF6-9373-63F771AE22BB}"/>
                                            </p:graphicEl>
                                          </p:spTgt>
                                        </p:tgtEl>
                                      </p:cBhvr>
                                    </p:animEffect>
                                  </p:childTnLst>
                                </p:cTn>
                              </p:par>
                              <p:par>
                                <p:cTn id="51" presetID="9" presetClass="emph" presetSubtype="0" grpId="2" nodeType="withEffect">
                                  <p:stCondLst>
                                    <p:cond delay="0"/>
                                  </p:stCondLst>
                                  <p:endCondLst>
                                    <p:cond evt="onNext" delay="0">
                                      <p:tgtEl>
                                        <p:sldTgt/>
                                      </p:tgtEl>
                                    </p:cond>
                                  </p:endCondLst>
                                  <p:childTnLst>
                                    <p:set>
                                      <p:cBhvr rctx="PPT">
                                        <p:cTn id="52" dur="indefinite"/>
                                        <p:tgtEl>
                                          <p:spTgt spid="4">
                                            <p:graphicEl>
                                              <a:dgm id="{A2F5FB02-0663-4D67-902B-2CF8FFCDC954}"/>
                                            </p:graphicEl>
                                          </p:spTgt>
                                        </p:tgtEl>
                                        <p:attrNameLst>
                                          <p:attrName>style.opacity</p:attrName>
                                        </p:attrNameLst>
                                      </p:cBhvr>
                                      <p:to>
                                        <p:strVal val="0.25"/>
                                      </p:to>
                                    </p:set>
                                    <p:animEffect filter="image" prLst="opacity: 0.25">
                                      <p:cBhvr rctx="IE">
                                        <p:cTn id="53" dur="indefinite"/>
                                        <p:tgtEl>
                                          <p:spTgt spid="4">
                                            <p:graphicEl>
                                              <a:dgm id="{A2F5FB02-0663-4D67-902B-2CF8FFCDC954}"/>
                                            </p:graphicEl>
                                          </p:spTgt>
                                        </p:tgtEl>
                                      </p:cBhvr>
                                    </p:animEffect>
                                  </p:childTnLst>
                                </p:cTn>
                              </p:par>
                              <p:par>
                                <p:cTn id="54" presetID="9" presetClass="emph" presetSubtype="0" grpId="2" nodeType="withEffect">
                                  <p:stCondLst>
                                    <p:cond delay="0"/>
                                  </p:stCondLst>
                                  <p:endCondLst>
                                    <p:cond evt="onNext" delay="0">
                                      <p:tgtEl>
                                        <p:sldTgt/>
                                      </p:tgtEl>
                                    </p:cond>
                                  </p:endCondLst>
                                  <p:childTnLst>
                                    <p:set>
                                      <p:cBhvr rctx="PPT">
                                        <p:cTn id="55" dur="indefinite"/>
                                        <p:tgtEl>
                                          <p:spTgt spid="4">
                                            <p:graphicEl>
                                              <a:dgm id="{FF259409-A648-4E66-99F0-FB5A18780ABC}"/>
                                            </p:graphicEl>
                                          </p:spTgt>
                                        </p:tgtEl>
                                        <p:attrNameLst>
                                          <p:attrName>style.opacity</p:attrName>
                                        </p:attrNameLst>
                                      </p:cBhvr>
                                      <p:to>
                                        <p:strVal val="0.25"/>
                                      </p:to>
                                    </p:set>
                                    <p:animEffect filter="image" prLst="opacity: 0.25">
                                      <p:cBhvr rctx="IE">
                                        <p:cTn id="56" dur="indefinite"/>
                                        <p:tgtEl>
                                          <p:spTgt spid="4">
                                            <p:graphicEl>
                                              <a:dgm id="{FF259409-A648-4E66-99F0-FB5A18780ABC}"/>
                                            </p:graphicEl>
                                          </p:spTgt>
                                        </p:tgtEl>
                                      </p:cBhvr>
                                    </p:animEffect>
                                  </p:childTnLst>
                                </p:cTn>
                              </p:par>
                              <p:par>
                                <p:cTn id="57" presetID="9" presetClass="emph" presetSubtype="0" grpId="2" nodeType="withEffect">
                                  <p:stCondLst>
                                    <p:cond delay="0"/>
                                  </p:stCondLst>
                                  <p:endCondLst>
                                    <p:cond evt="onNext" delay="0">
                                      <p:tgtEl>
                                        <p:sldTgt/>
                                      </p:tgtEl>
                                    </p:cond>
                                  </p:endCondLst>
                                  <p:childTnLst>
                                    <p:set>
                                      <p:cBhvr rctx="PPT">
                                        <p:cTn id="58" dur="indefinite"/>
                                        <p:tgtEl>
                                          <p:spTgt spid="4">
                                            <p:graphicEl>
                                              <a:dgm id="{792E8821-CE6F-43CC-983E-17A267EDA164}"/>
                                            </p:graphicEl>
                                          </p:spTgt>
                                        </p:tgtEl>
                                        <p:attrNameLst>
                                          <p:attrName>style.opacity</p:attrName>
                                        </p:attrNameLst>
                                      </p:cBhvr>
                                      <p:to>
                                        <p:strVal val="0.25"/>
                                      </p:to>
                                    </p:set>
                                    <p:animEffect filter="image" prLst="opacity: 0.25">
                                      <p:cBhvr rctx="IE">
                                        <p:cTn id="59" dur="indefinite"/>
                                        <p:tgtEl>
                                          <p:spTgt spid="4">
                                            <p:graphicEl>
                                              <a:dgm id="{792E8821-CE6F-43CC-983E-17A267EDA164}"/>
                                            </p:graphicEl>
                                          </p:spTgt>
                                        </p:tgtEl>
                                      </p:cBhvr>
                                    </p:animEffect>
                                  </p:childTnLst>
                                </p:cTn>
                              </p:par>
                              <p:par>
                                <p:cTn id="60" presetID="9" presetClass="emph" presetSubtype="0" grpId="2" nodeType="withEffect">
                                  <p:stCondLst>
                                    <p:cond delay="0"/>
                                  </p:stCondLst>
                                  <p:endCondLst>
                                    <p:cond evt="onNext" delay="0">
                                      <p:tgtEl>
                                        <p:sldTgt/>
                                      </p:tgtEl>
                                    </p:cond>
                                  </p:endCondLst>
                                  <p:childTnLst>
                                    <p:set>
                                      <p:cBhvr rctx="PPT">
                                        <p:cTn id="61" dur="indefinite"/>
                                        <p:tgtEl>
                                          <p:spTgt spid="4">
                                            <p:graphicEl>
                                              <a:dgm id="{86B68F87-378F-4DBE-BFED-911572BD0A8E}"/>
                                            </p:graphicEl>
                                          </p:spTgt>
                                        </p:tgtEl>
                                        <p:attrNameLst>
                                          <p:attrName>style.opacity</p:attrName>
                                        </p:attrNameLst>
                                      </p:cBhvr>
                                      <p:to>
                                        <p:strVal val="0.25"/>
                                      </p:to>
                                    </p:set>
                                    <p:animEffect filter="image" prLst="opacity: 0.25">
                                      <p:cBhvr rctx="IE">
                                        <p:cTn id="62" dur="indefinite"/>
                                        <p:tgtEl>
                                          <p:spTgt spid="4">
                                            <p:graphicEl>
                                              <a:dgm id="{86B68F87-378F-4DBE-BFED-911572BD0A8E}"/>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3" nodeType="clickEffect">
                                  <p:stCondLst>
                                    <p:cond delay="0"/>
                                  </p:stCondLst>
                                  <p:endCondLst>
                                    <p:cond evt="onNext" delay="0">
                                      <p:tgtEl>
                                        <p:sldTgt/>
                                      </p:tgtEl>
                                    </p:cond>
                                  </p:endCondLst>
                                  <p:childTnLst>
                                    <p:set>
                                      <p:cBhvr rctx="PPT">
                                        <p:cTn id="66" dur="indefinite"/>
                                        <p:tgtEl>
                                          <p:spTgt spid="4">
                                            <p:graphicEl>
                                              <a:dgm id="{231DA658-C900-49C6-B690-DB904A98A6CF}"/>
                                            </p:graphicEl>
                                          </p:spTgt>
                                        </p:tgtEl>
                                        <p:attrNameLst>
                                          <p:attrName>style.opacity</p:attrName>
                                        </p:attrNameLst>
                                      </p:cBhvr>
                                      <p:to>
                                        <p:strVal val="0.25"/>
                                      </p:to>
                                    </p:set>
                                    <p:animEffect filter="image" prLst="opacity: 0.25">
                                      <p:cBhvr rctx="IE">
                                        <p:cTn id="67" dur="indefinite"/>
                                        <p:tgtEl>
                                          <p:spTgt spid="4">
                                            <p:graphicEl>
                                              <a:dgm id="{231DA658-C900-49C6-B690-DB904A98A6CF}"/>
                                            </p:graphicEl>
                                          </p:spTgt>
                                        </p:tgtEl>
                                      </p:cBhvr>
                                    </p:animEffect>
                                  </p:childTnLst>
                                </p:cTn>
                              </p:par>
                              <p:par>
                                <p:cTn id="68" presetID="9" presetClass="emph" presetSubtype="0" grpId="3" nodeType="withEffect">
                                  <p:stCondLst>
                                    <p:cond delay="0"/>
                                  </p:stCondLst>
                                  <p:endCondLst>
                                    <p:cond evt="onNext" delay="0">
                                      <p:tgtEl>
                                        <p:sldTgt/>
                                      </p:tgtEl>
                                    </p:cond>
                                  </p:endCondLst>
                                  <p:childTnLst>
                                    <p:set>
                                      <p:cBhvr rctx="PPT">
                                        <p:cTn id="69" dur="indefinite"/>
                                        <p:tgtEl>
                                          <p:spTgt spid="4">
                                            <p:graphicEl>
                                              <a:dgm id="{0646048F-9731-4DF6-9373-63F771AE22BB}"/>
                                            </p:graphicEl>
                                          </p:spTgt>
                                        </p:tgtEl>
                                        <p:attrNameLst>
                                          <p:attrName>style.opacity</p:attrName>
                                        </p:attrNameLst>
                                      </p:cBhvr>
                                      <p:to>
                                        <p:strVal val="0.25"/>
                                      </p:to>
                                    </p:set>
                                    <p:animEffect filter="image" prLst="opacity: 0.25">
                                      <p:cBhvr rctx="IE">
                                        <p:cTn id="70" dur="indefinite"/>
                                        <p:tgtEl>
                                          <p:spTgt spid="4">
                                            <p:graphicEl>
                                              <a:dgm id="{0646048F-9731-4DF6-9373-63F771AE22BB}"/>
                                            </p:graphicEl>
                                          </p:spTgt>
                                        </p:tgtEl>
                                      </p:cBhvr>
                                    </p:animEffect>
                                  </p:childTnLst>
                                </p:cTn>
                              </p:par>
                              <p:par>
                                <p:cTn id="71" presetID="9" presetClass="emph" presetSubtype="0" grpId="3" nodeType="withEffect">
                                  <p:stCondLst>
                                    <p:cond delay="0"/>
                                  </p:stCondLst>
                                  <p:endCondLst>
                                    <p:cond evt="onNext" delay="0">
                                      <p:tgtEl>
                                        <p:sldTgt/>
                                      </p:tgtEl>
                                    </p:cond>
                                  </p:endCondLst>
                                  <p:childTnLst>
                                    <p:set>
                                      <p:cBhvr rctx="PPT">
                                        <p:cTn id="72" dur="indefinite"/>
                                        <p:tgtEl>
                                          <p:spTgt spid="4">
                                            <p:graphicEl>
                                              <a:dgm id="{EBB9287C-E95A-418D-BC7C-B09213F332EB}"/>
                                            </p:graphicEl>
                                          </p:spTgt>
                                        </p:tgtEl>
                                        <p:attrNameLst>
                                          <p:attrName>style.opacity</p:attrName>
                                        </p:attrNameLst>
                                      </p:cBhvr>
                                      <p:to>
                                        <p:strVal val="0.25"/>
                                      </p:to>
                                    </p:set>
                                    <p:animEffect filter="image" prLst="opacity: 0.25">
                                      <p:cBhvr rctx="IE">
                                        <p:cTn id="73" dur="indefinite"/>
                                        <p:tgtEl>
                                          <p:spTgt spid="4">
                                            <p:graphicEl>
                                              <a:dgm id="{EBB9287C-E95A-418D-BC7C-B09213F332EB}"/>
                                            </p:graphicEl>
                                          </p:spTgt>
                                        </p:tgtEl>
                                      </p:cBhvr>
                                    </p:animEffect>
                                  </p:childTnLst>
                                </p:cTn>
                              </p:par>
                              <p:par>
                                <p:cTn id="74" presetID="9" presetClass="emph" presetSubtype="0" grpId="3" nodeType="withEffect">
                                  <p:stCondLst>
                                    <p:cond delay="0"/>
                                  </p:stCondLst>
                                  <p:endCondLst>
                                    <p:cond evt="onNext" delay="0">
                                      <p:tgtEl>
                                        <p:sldTgt/>
                                      </p:tgtEl>
                                    </p:cond>
                                  </p:endCondLst>
                                  <p:childTnLst>
                                    <p:set>
                                      <p:cBhvr rctx="PPT">
                                        <p:cTn id="75" dur="indefinite"/>
                                        <p:tgtEl>
                                          <p:spTgt spid="4">
                                            <p:graphicEl>
                                              <a:dgm id="{FF259409-A648-4E66-99F0-FB5A18780ABC}"/>
                                            </p:graphicEl>
                                          </p:spTgt>
                                        </p:tgtEl>
                                        <p:attrNameLst>
                                          <p:attrName>style.opacity</p:attrName>
                                        </p:attrNameLst>
                                      </p:cBhvr>
                                      <p:to>
                                        <p:strVal val="0.25"/>
                                      </p:to>
                                    </p:set>
                                    <p:animEffect filter="image" prLst="opacity: 0.25">
                                      <p:cBhvr rctx="IE">
                                        <p:cTn id="76" dur="indefinite"/>
                                        <p:tgtEl>
                                          <p:spTgt spid="4">
                                            <p:graphicEl>
                                              <a:dgm id="{FF259409-A648-4E66-99F0-FB5A18780ABC}"/>
                                            </p:graphicEl>
                                          </p:spTgt>
                                        </p:tgtEl>
                                      </p:cBhvr>
                                    </p:animEffect>
                                  </p:childTnLst>
                                </p:cTn>
                              </p:par>
                              <p:par>
                                <p:cTn id="77" presetID="9" presetClass="emph" presetSubtype="0" grpId="3" nodeType="withEffect">
                                  <p:stCondLst>
                                    <p:cond delay="0"/>
                                  </p:stCondLst>
                                  <p:endCondLst>
                                    <p:cond evt="onNext" delay="0">
                                      <p:tgtEl>
                                        <p:sldTgt/>
                                      </p:tgtEl>
                                    </p:cond>
                                  </p:endCondLst>
                                  <p:childTnLst>
                                    <p:set>
                                      <p:cBhvr rctx="PPT">
                                        <p:cTn id="78" dur="indefinite"/>
                                        <p:tgtEl>
                                          <p:spTgt spid="4">
                                            <p:graphicEl>
                                              <a:dgm id="{792E8821-CE6F-43CC-983E-17A267EDA164}"/>
                                            </p:graphicEl>
                                          </p:spTgt>
                                        </p:tgtEl>
                                        <p:attrNameLst>
                                          <p:attrName>style.opacity</p:attrName>
                                        </p:attrNameLst>
                                      </p:cBhvr>
                                      <p:to>
                                        <p:strVal val="0.25"/>
                                      </p:to>
                                    </p:set>
                                    <p:animEffect filter="image" prLst="opacity: 0.25">
                                      <p:cBhvr rctx="IE">
                                        <p:cTn id="79" dur="indefinite"/>
                                        <p:tgtEl>
                                          <p:spTgt spid="4">
                                            <p:graphicEl>
                                              <a:dgm id="{792E8821-CE6F-43CC-983E-17A267EDA164}"/>
                                            </p:graphicEl>
                                          </p:spTgt>
                                        </p:tgtEl>
                                      </p:cBhvr>
                                    </p:animEffect>
                                  </p:childTnLst>
                                </p:cTn>
                              </p:par>
                              <p:par>
                                <p:cTn id="80" presetID="9" presetClass="emph" presetSubtype="0" grpId="3" nodeType="withEffect">
                                  <p:stCondLst>
                                    <p:cond delay="0"/>
                                  </p:stCondLst>
                                  <p:endCondLst>
                                    <p:cond evt="onNext" delay="0">
                                      <p:tgtEl>
                                        <p:sldTgt/>
                                      </p:tgtEl>
                                    </p:cond>
                                  </p:endCondLst>
                                  <p:childTnLst>
                                    <p:set>
                                      <p:cBhvr rctx="PPT">
                                        <p:cTn id="81" dur="indefinite"/>
                                        <p:tgtEl>
                                          <p:spTgt spid="4">
                                            <p:graphicEl>
                                              <a:dgm id="{5A9E32C0-AC33-42AE-8F67-E445107CE19E}"/>
                                            </p:graphicEl>
                                          </p:spTgt>
                                        </p:tgtEl>
                                        <p:attrNameLst>
                                          <p:attrName>style.opacity</p:attrName>
                                        </p:attrNameLst>
                                      </p:cBhvr>
                                      <p:to>
                                        <p:strVal val="0.25"/>
                                      </p:to>
                                    </p:set>
                                    <p:animEffect filter="image" prLst="opacity: 0.25">
                                      <p:cBhvr rctx="IE">
                                        <p:cTn id="82" dur="indefinite"/>
                                        <p:tgtEl>
                                          <p:spTgt spid="4">
                                            <p:graphicEl>
                                              <a:dgm id="{5A9E32C0-AC33-42AE-8F67-E445107CE1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Graphic spid="4" grpId="1">
        <p:bldSub>
          <a:bldDgm bld="lvlOne"/>
        </p:bldSub>
      </p:bldGraphic>
      <p:bldGraphic spid="4" grpId="2">
        <p:bldSub>
          <a:bldDgm bld="lvlOne"/>
        </p:bldSub>
      </p:bldGraphic>
      <p:bldGraphic spid="4" grpId="3" uiExpand="1">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Related Work</a:t>
            </a:r>
            <a:endParaRPr lang="en-GB" dirty="0"/>
          </a:p>
        </p:txBody>
      </p:sp>
      <p:sp>
        <p:nvSpPr>
          <p:cNvPr id="3" name="Content Placeholder 2"/>
          <p:cNvSpPr>
            <a:spLocks noGrp="1"/>
          </p:cNvSpPr>
          <p:nvPr>
            <p:ph idx="1"/>
          </p:nvPr>
        </p:nvSpPr>
        <p:spPr/>
        <p:txBody>
          <a:bodyPr>
            <a:normAutofit/>
          </a:bodyPr>
          <a:lstStyle/>
          <a:p>
            <a:r>
              <a:rPr lang="en-GB" dirty="0"/>
              <a:t>[</a:t>
            </a:r>
            <a:r>
              <a:rPr lang="en-GB" dirty="0" err="1"/>
              <a:t>Schiefer</a:t>
            </a:r>
            <a:r>
              <a:rPr lang="en-GB" dirty="0"/>
              <a:t> et al. ‘10</a:t>
            </a:r>
            <a:r>
              <a:rPr lang="en-GB" dirty="0" smtClean="0"/>
              <a:t>] – </a:t>
            </a:r>
            <a:r>
              <a:rPr lang="en-GB" dirty="0" err="1" smtClean="0"/>
              <a:t>OpenSG</a:t>
            </a:r>
            <a:endParaRPr lang="en-GB" dirty="0"/>
          </a:p>
          <a:p>
            <a:r>
              <a:rPr lang="en-GB" dirty="0" smtClean="0"/>
              <a:t>[</a:t>
            </a:r>
            <a:r>
              <a:rPr lang="en-GB" dirty="0" err="1" smtClean="0"/>
              <a:t>Olbrich</a:t>
            </a:r>
            <a:r>
              <a:rPr lang="en-GB" dirty="0" smtClean="0"/>
              <a:t> ‘12] </a:t>
            </a:r>
            <a:r>
              <a:rPr lang="en-GB" dirty="0"/>
              <a:t>– XHR on X3D, NoSQL </a:t>
            </a:r>
            <a:r>
              <a:rPr lang="en-GB" dirty="0" smtClean="0"/>
              <a:t>DB</a:t>
            </a:r>
          </a:p>
          <a:p>
            <a:r>
              <a:rPr lang="en-GB" dirty="0" smtClean="0"/>
              <a:t>[</a:t>
            </a:r>
            <a:r>
              <a:rPr lang="en-GB" dirty="0" err="1" smtClean="0"/>
              <a:t>Schubotz</a:t>
            </a:r>
            <a:r>
              <a:rPr lang="en-GB" dirty="0" smtClean="0"/>
              <a:t> &amp; </a:t>
            </a:r>
            <a:r>
              <a:rPr lang="en-GB" dirty="0" err="1" smtClean="0"/>
              <a:t>Harth</a:t>
            </a:r>
            <a:r>
              <a:rPr lang="en-GB" dirty="0" smtClean="0"/>
              <a:t> ‘12] – XML3D internal refs</a:t>
            </a:r>
          </a:p>
          <a:p>
            <a:r>
              <a:rPr lang="en-GB" dirty="0" smtClean="0"/>
              <a:t>Rest3D </a:t>
            </a:r>
            <a:r>
              <a:rPr lang="en-GB" dirty="0"/>
              <a:t>– XML, </a:t>
            </a:r>
            <a:r>
              <a:rPr lang="en-GB" dirty="0" smtClean="0"/>
              <a:t>JSON</a:t>
            </a:r>
          </a:p>
          <a:p>
            <a:r>
              <a:rPr lang="en-GB" dirty="0" smtClean="0"/>
              <a:t>Sunglass.io – binary file, JSON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System Overview</a:t>
            </a:r>
            <a:endParaRPr lang="en-GB" dirty="0"/>
          </a:p>
        </p:txBody>
      </p:sp>
      <p:graphicFrame>
        <p:nvGraphicFramePr>
          <p:cNvPr id="4" name="Content Placeholder 3"/>
          <p:cNvGraphicFramePr>
            <a:graphicFrameLocks noGrp="1"/>
          </p:cNvGraphicFramePr>
          <p:nvPr>
            <p:ph idx="1"/>
          </p:nvPr>
        </p:nvGraphicFramePr>
        <p:xfrm>
          <a:off x="395536" y="1268760"/>
          <a:ext cx="8229600" cy="5073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1623736" y="4331100"/>
            <a:ext cx="2287710" cy="898100"/>
            <a:chOff x="1696486" y="4797152"/>
            <a:chExt cx="2287710" cy="898100"/>
          </a:xfrm>
          <a:effectLst>
            <a:outerShdw blurRad="50800" dist="38100" dir="5400000" algn="t" rotWithShape="0">
              <a:prstClr val="black">
                <a:alpha val="40000"/>
              </a:prstClr>
            </a:outerShdw>
          </a:effectLst>
        </p:grpSpPr>
        <p:sp>
          <p:nvSpPr>
            <p:cNvPr id="5" name="Right Arrow 4"/>
            <p:cNvSpPr/>
            <p:nvPr/>
          </p:nvSpPr>
          <p:spPr>
            <a:xfrm rot="10800000" flipH="1">
              <a:off x="1763688" y="4797152"/>
              <a:ext cx="2220508" cy="898100"/>
            </a:xfrm>
            <a:prstGeom prst="rightArrow">
              <a:avLst>
                <a:gd name="adj1" fmla="val 46506"/>
                <a:gd name="adj2" fmla="val 62120"/>
              </a:avLst>
            </a:prstGeom>
            <a:solidFill>
              <a:srgbClr val="C00000"/>
            </a:solidFill>
            <a:ln w="25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6" name="Rounded Rectangle 4"/>
            <p:cNvSpPr/>
            <p:nvPr/>
          </p:nvSpPr>
          <p:spPr>
            <a:xfrm rot="21595065" flipH="1">
              <a:off x="1696486" y="4993436"/>
              <a:ext cx="2011434" cy="495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400" b="1" kern="1200" dirty="0" smtClean="0">
                  <a:solidFill>
                    <a:schemeClr val="bg1"/>
                  </a:solidFill>
                  <a:latin typeface="Courier New" pitchFamily="49" charset="0"/>
                  <a:cs typeface="Courier New" pitchFamily="49" charset="0"/>
                </a:rPr>
                <a:t>Request</a:t>
              </a:r>
              <a:endParaRPr lang="en-GB" sz="2400" b="1" kern="1200" dirty="0">
                <a:solidFill>
                  <a:schemeClr val="bg1"/>
                </a:solidFill>
                <a:latin typeface="Courier New" pitchFamily="49" charset="0"/>
                <a:cs typeface="Courier New" pitchFamily="49" charset="0"/>
              </a:endParaRPr>
            </a:p>
          </p:txBody>
        </p:sp>
      </p:grpSp>
      <p:grpSp>
        <p:nvGrpSpPr>
          <p:cNvPr id="8" name="Group 7"/>
          <p:cNvGrpSpPr/>
          <p:nvPr/>
        </p:nvGrpSpPr>
        <p:grpSpPr>
          <a:xfrm>
            <a:off x="4372522" y="4293096"/>
            <a:ext cx="2287710" cy="898100"/>
            <a:chOff x="1696486" y="4797152"/>
            <a:chExt cx="2287710" cy="898100"/>
          </a:xfrm>
          <a:effectLst>
            <a:outerShdw blurRad="50800" dist="38100" dir="5400000" algn="t" rotWithShape="0">
              <a:prstClr val="black">
                <a:alpha val="40000"/>
              </a:prstClr>
            </a:outerShdw>
          </a:effectLst>
        </p:grpSpPr>
        <p:sp>
          <p:nvSpPr>
            <p:cNvPr id="9" name="Right Arrow 8"/>
            <p:cNvSpPr/>
            <p:nvPr/>
          </p:nvSpPr>
          <p:spPr>
            <a:xfrm rot="10800000" flipH="1">
              <a:off x="1763688" y="4797152"/>
              <a:ext cx="2220508" cy="898100"/>
            </a:xfrm>
            <a:prstGeom prst="rightArrow">
              <a:avLst>
                <a:gd name="adj1" fmla="val 46506"/>
                <a:gd name="adj2" fmla="val 62120"/>
              </a:avLst>
            </a:prstGeom>
            <a:solidFill>
              <a:srgbClr val="C00000"/>
            </a:solidFill>
            <a:ln w="25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10" name="Rounded Rectangle 4"/>
            <p:cNvSpPr/>
            <p:nvPr/>
          </p:nvSpPr>
          <p:spPr>
            <a:xfrm rot="21595065" flipH="1">
              <a:off x="1696486" y="4993436"/>
              <a:ext cx="2011434" cy="495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400" b="1" kern="1200" dirty="0" smtClean="0">
                  <a:solidFill>
                    <a:schemeClr val="bg1"/>
                  </a:solidFill>
                  <a:latin typeface="Courier New" pitchFamily="49" charset="0"/>
                  <a:cs typeface="Courier New" pitchFamily="49" charset="0"/>
                </a:rPr>
                <a:t>Query</a:t>
              </a:r>
              <a:endParaRPr lang="en-GB" sz="2400" b="1" kern="1200" dirty="0">
                <a:solidFill>
                  <a:schemeClr val="bg1"/>
                </a:solidFill>
                <a:latin typeface="Courier New" pitchFamily="49" charset="0"/>
                <a:cs typeface="Courier New" pitchFamily="49" charset="0"/>
              </a:endParaRPr>
            </a:p>
          </p:txBody>
        </p:sp>
      </p:grpSp>
      <p:grpSp>
        <p:nvGrpSpPr>
          <p:cNvPr id="17" name="Group 16"/>
          <p:cNvGrpSpPr/>
          <p:nvPr/>
        </p:nvGrpSpPr>
        <p:grpSpPr>
          <a:xfrm flipH="1">
            <a:off x="2339752" y="5195196"/>
            <a:ext cx="2287710" cy="898100"/>
            <a:chOff x="1696486" y="4797152"/>
            <a:chExt cx="2287710" cy="898100"/>
          </a:xfrm>
          <a:effectLst>
            <a:outerShdw blurRad="50800" dist="38100" dir="5400000" algn="t" rotWithShape="0">
              <a:prstClr val="black">
                <a:alpha val="40000"/>
              </a:prstClr>
            </a:outerShdw>
          </a:effectLst>
        </p:grpSpPr>
        <p:sp>
          <p:nvSpPr>
            <p:cNvPr id="18" name="Right Arrow 17"/>
            <p:cNvSpPr/>
            <p:nvPr/>
          </p:nvSpPr>
          <p:spPr>
            <a:xfrm rot="10800000" flipH="1">
              <a:off x="1763688" y="4797152"/>
              <a:ext cx="2220508" cy="898100"/>
            </a:xfrm>
            <a:prstGeom prst="rightArrow">
              <a:avLst>
                <a:gd name="adj1" fmla="val 46506"/>
                <a:gd name="adj2" fmla="val 62120"/>
              </a:avLst>
            </a:prstGeom>
            <a:solidFill>
              <a:srgbClr val="C00000"/>
            </a:solidFill>
            <a:ln w="25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19" name="Rounded Rectangle 4"/>
            <p:cNvSpPr/>
            <p:nvPr/>
          </p:nvSpPr>
          <p:spPr>
            <a:xfrm rot="21595065" flipH="1">
              <a:off x="1696486" y="4993436"/>
              <a:ext cx="2011434" cy="495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400" b="1" kern="1200" dirty="0" smtClean="0">
                  <a:solidFill>
                    <a:schemeClr val="bg1"/>
                  </a:solidFill>
                  <a:latin typeface="Courier New" pitchFamily="49" charset="0"/>
                  <a:cs typeface="Courier New" pitchFamily="49" charset="0"/>
                </a:rPr>
                <a:t>Resource</a:t>
              </a:r>
              <a:endParaRPr lang="en-GB" sz="2400" b="1" kern="1200" dirty="0">
                <a:solidFill>
                  <a:schemeClr val="bg1"/>
                </a:solidFill>
                <a:latin typeface="Courier New" pitchFamily="49" charset="0"/>
                <a:cs typeface="Courier New" pitchFamily="49" charset="0"/>
              </a:endParaRPr>
            </a:p>
          </p:txBody>
        </p:sp>
      </p:grpSp>
      <p:grpSp>
        <p:nvGrpSpPr>
          <p:cNvPr id="20" name="Group 19"/>
          <p:cNvGrpSpPr/>
          <p:nvPr/>
        </p:nvGrpSpPr>
        <p:grpSpPr>
          <a:xfrm flipH="1">
            <a:off x="5088538" y="5157192"/>
            <a:ext cx="2287710" cy="898100"/>
            <a:chOff x="1696486" y="4797152"/>
            <a:chExt cx="2287710" cy="898100"/>
          </a:xfrm>
          <a:effectLst>
            <a:outerShdw blurRad="50800" dist="38100" dir="5400000" algn="t" rotWithShape="0">
              <a:prstClr val="black">
                <a:alpha val="40000"/>
              </a:prstClr>
            </a:outerShdw>
          </a:effectLst>
        </p:grpSpPr>
        <p:sp>
          <p:nvSpPr>
            <p:cNvPr id="21" name="Right Arrow 20"/>
            <p:cNvSpPr/>
            <p:nvPr/>
          </p:nvSpPr>
          <p:spPr>
            <a:xfrm rot="10800000" flipH="1">
              <a:off x="1763688" y="4797152"/>
              <a:ext cx="2220508" cy="898100"/>
            </a:xfrm>
            <a:prstGeom prst="rightArrow">
              <a:avLst>
                <a:gd name="adj1" fmla="val 46506"/>
                <a:gd name="adj2" fmla="val 62120"/>
              </a:avLst>
            </a:prstGeom>
            <a:solidFill>
              <a:srgbClr val="C00000"/>
            </a:solidFill>
            <a:ln w="25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22" name="Rounded Rectangle 4"/>
            <p:cNvSpPr/>
            <p:nvPr/>
          </p:nvSpPr>
          <p:spPr>
            <a:xfrm rot="21595065" flipH="1">
              <a:off x="1696486" y="4993436"/>
              <a:ext cx="2011434" cy="495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400" b="1" kern="1200" dirty="0" smtClean="0">
                  <a:solidFill>
                    <a:schemeClr val="bg1"/>
                  </a:solidFill>
                  <a:latin typeface="Courier New" pitchFamily="49" charset="0"/>
                  <a:cs typeface="Courier New" pitchFamily="49" charset="0"/>
                </a:rPr>
                <a:t>Response</a:t>
              </a:r>
              <a:endParaRPr lang="en-GB" sz="2400" b="1" kern="1200" dirty="0">
                <a:solidFill>
                  <a:schemeClr val="bg1"/>
                </a:solidFill>
                <a:latin typeface="Courier New" pitchFamily="49" charset="0"/>
                <a:cs typeface="Courier New" pitchFamily="49" charset="0"/>
              </a:endParaRPr>
            </a:p>
          </p:txBody>
        </p:sp>
      </p:grpSp>
    </p:spTree>
    <p:extLst>
      <p:ext uri="{BB962C8B-B14F-4D97-AF65-F5344CB8AC3E}">
        <p14:creationId xmlns:p14="http://schemas.microsoft.com/office/powerpoint/2010/main" val="654501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endCondLst>
                                    <p:cond evt="onNext" delay="0">
                                      <p:tgtEl>
                                        <p:sldTgt/>
                                      </p:tgtEl>
                                    </p:cond>
                                  </p:endCondLst>
                                  <p:childTnLst>
                                    <p:set>
                                      <p:cBhvr rctx="PPT">
                                        <p:cTn id="6" dur="indefinite"/>
                                        <p:tgtEl>
                                          <p:spTgt spid="8"/>
                                        </p:tgtEl>
                                        <p:attrNameLst>
                                          <p:attrName>style.opacity</p:attrName>
                                        </p:attrNameLst>
                                      </p:cBhvr>
                                      <p:to>
                                        <p:strVal val="0.25"/>
                                      </p:to>
                                    </p:set>
                                    <p:animEffect filter="image" prLst="opacity: 0.25">
                                      <p:cBhvr rctx="IE">
                                        <p:cTn id="7" dur="indefinite"/>
                                        <p:tgtEl>
                                          <p:spTgt spid="8"/>
                                        </p:tgtEl>
                                      </p:cBhvr>
                                    </p:animEffect>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20"/>
                                        </p:tgtEl>
                                        <p:attrNameLst>
                                          <p:attrName>style.opacity</p:attrName>
                                        </p:attrNameLst>
                                      </p:cBhvr>
                                      <p:to>
                                        <p:strVal val="0.25"/>
                                      </p:to>
                                    </p:set>
                                    <p:animEffect filter="image" prLst="opacity: 0.25">
                                      <p:cBhvr rctx="IE">
                                        <p:cTn id="10" dur="indefinite"/>
                                        <p:tgtEl>
                                          <p:spTgt spid="20"/>
                                        </p:tgtEl>
                                      </p:cBhvr>
                                    </p:animEffect>
                                  </p:childTnLst>
                                </p:cTn>
                              </p:par>
                              <p:par>
                                <p:cTn id="11" presetID="9" presetClass="emph" presetSubtype="0" nodeType="withEffect">
                                  <p:stCondLst>
                                    <p:cond delay="0"/>
                                  </p:stCondLst>
                                  <p:endCondLst>
                                    <p:cond evt="onNext" delay="0">
                                      <p:tgtEl>
                                        <p:sldTgt/>
                                      </p:tgtEl>
                                    </p:cond>
                                  </p:endCondLst>
                                  <p:childTnLst>
                                    <p:set>
                                      <p:cBhvr rctx="PPT">
                                        <p:cTn id="12" dur="indefinite"/>
                                        <p:tgtEl>
                                          <p:spTgt spid="17"/>
                                        </p:tgtEl>
                                        <p:attrNameLst>
                                          <p:attrName>style.opacity</p:attrName>
                                        </p:attrNameLst>
                                      </p:cBhvr>
                                      <p:to>
                                        <p:strVal val="0.25"/>
                                      </p:to>
                                    </p:set>
                                    <p:animEffect filter="image" prLst="opacity: 0.25">
                                      <p:cBhvr rctx="IE">
                                        <p:cTn id="13" dur="indefinite"/>
                                        <p:tgtEl>
                                          <p:spTgt spid="17"/>
                                        </p:tgtEl>
                                      </p:cBhvr>
                                    </p:animEffect>
                                  </p:childTnLst>
                                </p:cTn>
                              </p:par>
                              <p:par>
                                <p:cTn id="14" presetID="9" presetClass="emph" presetSubtype="0" grpId="0" nodeType="withEffect">
                                  <p:stCondLst>
                                    <p:cond delay="0"/>
                                  </p:stCondLst>
                                  <p:endCondLst>
                                    <p:cond evt="onNext" delay="0">
                                      <p:tgtEl>
                                        <p:sldTgt/>
                                      </p:tgtEl>
                                    </p:cond>
                                  </p:endCondLst>
                                  <p:childTnLst>
                                    <p:set>
                                      <p:cBhvr rctx="PPT">
                                        <p:cTn id="15" dur="indefinite"/>
                                        <p:tgtEl>
                                          <p:spTgt spid="4">
                                            <p:graphicEl>
                                              <a:dgm id="{611B9D92-7B9F-42B7-B033-2837107B1D29}"/>
                                            </p:graphicEl>
                                          </p:spTgt>
                                        </p:tgtEl>
                                        <p:attrNameLst>
                                          <p:attrName>style.opacity</p:attrName>
                                        </p:attrNameLst>
                                      </p:cBhvr>
                                      <p:to>
                                        <p:strVal val="0.25"/>
                                      </p:to>
                                    </p:set>
                                    <p:animEffect filter="image" prLst="opacity: 0.25">
                                      <p:cBhvr rctx="IE">
                                        <p:cTn id="16" dur="indefinite"/>
                                        <p:tgtEl>
                                          <p:spTgt spid="4">
                                            <p:graphicEl>
                                              <a:dgm id="{611B9D92-7B9F-42B7-B033-2837107B1D29}"/>
                                            </p:graphicEl>
                                          </p:spTgt>
                                        </p:tgtEl>
                                      </p:cBhvr>
                                    </p:animEffect>
                                  </p:childTnLst>
                                </p:cTn>
                              </p:par>
                              <p:par>
                                <p:cTn id="17" presetID="9" presetClass="emph" presetSubtype="0" grpId="0" nodeType="withEffect">
                                  <p:stCondLst>
                                    <p:cond delay="0"/>
                                  </p:stCondLst>
                                  <p:endCondLst>
                                    <p:cond evt="onNext" delay="0">
                                      <p:tgtEl>
                                        <p:sldTgt/>
                                      </p:tgtEl>
                                    </p:cond>
                                  </p:endCondLst>
                                  <p:childTnLst>
                                    <p:set>
                                      <p:cBhvr rctx="PPT">
                                        <p:cTn id="18" dur="indefinite"/>
                                        <p:tgtEl>
                                          <p:spTgt spid="4">
                                            <p:graphicEl>
                                              <a:dgm id="{936E0E2E-3DDC-4F35-B191-55C5AF3D573C}"/>
                                            </p:graphicEl>
                                          </p:spTgt>
                                        </p:tgtEl>
                                        <p:attrNameLst>
                                          <p:attrName>style.opacity</p:attrName>
                                        </p:attrNameLst>
                                      </p:cBhvr>
                                      <p:to>
                                        <p:strVal val="0.25"/>
                                      </p:to>
                                    </p:set>
                                    <p:animEffect filter="image" prLst="opacity: 0.25">
                                      <p:cBhvr rctx="IE">
                                        <p:cTn id="19" dur="indefinite"/>
                                        <p:tgtEl>
                                          <p:spTgt spid="4">
                                            <p:graphicEl>
                                              <a:dgm id="{936E0E2E-3DDC-4F35-B191-55C5AF3D573C}"/>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endCondLst>
                                    <p:cond evt="onNext" delay="0">
                                      <p:tgtEl>
                                        <p:sldTgt/>
                                      </p:tgtEl>
                                    </p:cond>
                                  </p:endCondLst>
                                  <p:childTnLst>
                                    <p:set>
                                      <p:cBhvr rctx="PPT">
                                        <p:cTn id="23" dur="indefinite"/>
                                        <p:tgtEl>
                                          <p:spTgt spid="7"/>
                                        </p:tgtEl>
                                        <p:attrNameLst>
                                          <p:attrName>style.opacity</p:attrName>
                                        </p:attrNameLst>
                                      </p:cBhvr>
                                      <p:to>
                                        <p:strVal val="0.25"/>
                                      </p:to>
                                    </p:set>
                                    <p:animEffect filter="image" prLst="opacity: 0.25">
                                      <p:cBhvr rctx="IE">
                                        <p:cTn id="24" dur="indefinite"/>
                                        <p:tgtEl>
                                          <p:spTgt spid="7"/>
                                        </p:tgtEl>
                                      </p:cBhvr>
                                    </p:animEffect>
                                  </p:childTnLst>
                                </p:cTn>
                              </p:par>
                              <p:par>
                                <p:cTn id="25" presetID="9" presetClass="emph" presetSubtype="0" nodeType="withEffect">
                                  <p:stCondLst>
                                    <p:cond delay="0"/>
                                  </p:stCondLst>
                                  <p:endCondLst>
                                    <p:cond evt="onNext" delay="0">
                                      <p:tgtEl>
                                        <p:sldTgt/>
                                      </p:tgtEl>
                                    </p:cond>
                                  </p:endCondLst>
                                  <p:childTnLst>
                                    <p:set>
                                      <p:cBhvr rctx="PPT">
                                        <p:cTn id="26" dur="indefinite"/>
                                        <p:tgtEl>
                                          <p:spTgt spid="20"/>
                                        </p:tgtEl>
                                        <p:attrNameLst>
                                          <p:attrName>style.opacity</p:attrName>
                                        </p:attrNameLst>
                                      </p:cBhvr>
                                      <p:to>
                                        <p:strVal val="0.25"/>
                                      </p:to>
                                    </p:set>
                                    <p:animEffect filter="image" prLst="opacity: 0.25">
                                      <p:cBhvr rctx="IE">
                                        <p:cTn id="27" dur="indefinite"/>
                                        <p:tgtEl>
                                          <p:spTgt spid="20"/>
                                        </p:tgtEl>
                                      </p:cBhvr>
                                    </p:animEffect>
                                  </p:childTnLst>
                                </p:cTn>
                              </p:par>
                              <p:par>
                                <p:cTn id="28" presetID="9" presetClass="emph" presetSubtype="0" nodeType="withEffect">
                                  <p:stCondLst>
                                    <p:cond delay="0"/>
                                  </p:stCondLst>
                                  <p:endCondLst>
                                    <p:cond evt="onNext" delay="0">
                                      <p:tgtEl>
                                        <p:sldTgt/>
                                      </p:tgtEl>
                                    </p:cond>
                                  </p:endCondLst>
                                  <p:childTnLst>
                                    <p:set>
                                      <p:cBhvr rctx="PPT">
                                        <p:cTn id="29" dur="indefinite"/>
                                        <p:tgtEl>
                                          <p:spTgt spid="17"/>
                                        </p:tgtEl>
                                        <p:attrNameLst>
                                          <p:attrName>style.opacity</p:attrName>
                                        </p:attrNameLst>
                                      </p:cBhvr>
                                      <p:to>
                                        <p:strVal val="0.25"/>
                                      </p:to>
                                    </p:set>
                                    <p:animEffect filter="image" prLst="opacity: 0.25">
                                      <p:cBhvr rctx="IE">
                                        <p:cTn id="30" dur="indefinite"/>
                                        <p:tgtEl>
                                          <p:spTgt spid="17"/>
                                        </p:tgtEl>
                                      </p:cBhvr>
                                    </p:animEffect>
                                  </p:childTnLst>
                                </p:cTn>
                              </p:par>
                              <p:par>
                                <p:cTn id="31" presetID="9" presetClass="emph" presetSubtype="0" grpId="1" nodeType="withEffect">
                                  <p:stCondLst>
                                    <p:cond delay="0"/>
                                  </p:stCondLst>
                                  <p:endCondLst>
                                    <p:cond evt="onNext" delay="0">
                                      <p:tgtEl>
                                        <p:sldTgt/>
                                      </p:tgtEl>
                                    </p:cond>
                                  </p:endCondLst>
                                  <p:childTnLst>
                                    <p:set>
                                      <p:cBhvr rctx="PPT">
                                        <p:cTn id="32" dur="indefinite"/>
                                        <p:tgtEl>
                                          <p:spTgt spid="4">
                                            <p:graphicEl>
                                              <a:dgm id="{B2F8328F-B54E-4739-9BDE-62D7666011A6}"/>
                                            </p:graphicEl>
                                          </p:spTgt>
                                        </p:tgtEl>
                                        <p:attrNameLst>
                                          <p:attrName>style.opacity</p:attrName>
                                        </p:attrNameLst>
                                      </p:cBhvr>
                                      <p:to>
                                        <p:strVal val="0.25"/>
                                      </p:to>
                                    </p:set>
                                    <p:animEffect filter="image" prLst="opacity: 0.25">
                                      <p:cBhvr rctx="IE">
                                        <p:cTn id="33" dur="indefinite"/>
                                        <p:tgtEl>
                                          <p:spTgt spid="4">
                                            <p:graphicEl>
                                              <a:dgm id="{B2F8328F-B54E-4739-9BDE-62D7666011A6}"/>
                                            </p:graphicEl>
                                          </p:spTgt>
                                        </p:tgtEl>
                                      </p:cBhvr>
                                    </p:animEffect>
                                  </p:childTnLst>
                                </p:cTn>
                              </p:par>
                              <p:par>
                                <p:cTn id="34" presetID="9" presetClass="emph" presetSubtype="0" grpId="1" nodeType="withEffect">
                                  <p:stCondLst>
                                    <p:cond delay="0"/>
                                  </p:stCondLst>
                                  <p:endCondLst>
                                    <p:cond evt="onNext" delay="0">
                                      <p:tgtEl>
                                        <p:sldTgt/>
                                      </p:tgtEl>
                                    </p:cond>
                                  </p:endCondLst>
                                  <p:childTnLst>
                                    <p:set>
                                      <p:cBhvr rctx="PPT">
                                        <p:cTn id="35" dur="indefinite"/>
                                        <p:tgtEl>
                                          <p:spTgt spid="4">
                                            <p:graphicEl>
                                              <a:dgm id="{A0969563-AB18-4C63-9925-0182CC9621F3}"/>
                                            </p:graphicEl>
                                          </p:spTgt>
                                        </p:tgtEl>
                                        <p:attrNameLst>
                                          <p:attrName>style.opacity</p:attrName>
                                        </p:attrNameLst>
                                      </p:cBhvr>
                                      <p:to>
                                        <p:strVal val="0.25"/>
                                      </p:to>
                                    </p:set>
                                    <p:animEffect filter="image" prLst="opacity: 0.25">
                                      <p:cBhvr rctx="IE">
                                        <p:cTn id="36" dur="indefinite"/>
                                        <p:tgtEl>
                                          <p:spTgt spid="4">
                                            <p:graphicEl>
                                              <a:dgm id="{A0969563-AB18-4C63-9925-0182CC9621F3}"/>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mph" presetSubtype="0" nodeType="clickEffect">
                                  <p:stCondLst>
                                    <p:cond delay="0"/>
                                  </p:stCondLst>
                                  <p:endCondLst>
                                    <p:cond evt="onNext" delay="0">
                                      <p:tgtEl>
                                        <p:sldTgt/>
                                      </p:tgtEl>
                                    </p:cond>
                                  </p:endCondLst>
                                  <p:childTnLst>
                                    <p:set>
                                      <p:cBhvr rctx="PPT">
                                        <p:cTn id="40" dur="indefinite"/>
                                        <p:tgtEl>
                                          <p:spTgt spid="8"/>
                                        </p:tgtEl>
                                        <p:attrNameLst>
                                          <p:attrName>style.opacity</p:attrName>
                                        </p:attrNameLst>
                                      </p:cBhvr>
                                      <p:to>
                                        <p:strVal val="0.25"/>
                                      </p:to>
                                    </p:set>
                                    <p:animEffect filter="image" prLst="opacity: 0.25">
                                      <p:cBhvr rctx="IE">
                                        <p:cTn id="41" dur="indefinite"/>
                                        <p:tgtEl>
                                          <p:spTgt spid="8"/>
                                        </p:tgtEl>
                                      </p:cBhvr>
                                    </p:animEffect>
                                  </p:childTnLst>
                                </p:cTn>
                              </p:par>
                              <p:par>
                                <p:cTn id="42" presetID="9" presetClass="emph" presetSubtype="0" nodeType="withEffect">
                                  <p:stCondLst>
                                    <p:cond delay="0"/>
                                  </p:stCondLst>
                                  <p:endCondLst>
                                    <p:cond evt="onNext" delay="0">
                                      <p:tgtEl>
                                        <p:sldTgt/>
                                      </p:tgtEl>
                                    </p:cond>
                                  </p:endCondLst>
                                  <p:childTnLst>
                                    <p:set>
                                      <p:cBhvr rctx="PPT">
                                        <p:cTn id="43" dur="indefinite"/>
                                        <p:tgtEl>
                                          <p:spTgt spid="7"/>
                                        </p:tgtEl>
                                        <p:attrNameLst>
                                          <p:attrName>style.opacity</p:attrName>
                                        </p:attrNameLst>
                                      </p:cBhvr>
                                      <p:to>
                                        <p:strVal val="0.25"/>
                                      </p:to>
                                    </p:set>
                                    <p:animEffect filter="image" prLst="opacity: 0.25">
                                      <p:cBhvr rctx="IE">
                                        <p:cTn id="44" dur="indefinite"/>
                                        <p:tgtEl>
                                          <p:spTgt spid="7"/>
                                        </p:tgtEl>
                                      </p:cBhvr>
                                    </p:animEffect>
                                  </p:childTnLst>
                                </p:cTn>
                              </p:par>
                              <p:par>
                                <p:cTn id="45" presetID="9" presetClass="emph" presetSubtype="0" nodeType="withEffect">
                                  <p:stCondLst>
                                    <p:cond delay="0"/>
                                  </p:stCondLst>
                                  <p:endCondLst>
                                    <p:cond evt="onNext" delay="0">
                                      <p:tgtEl>
                                        <p:sldTgt/>
                                      </p:tgtEl>
                                    </p:cond>
                                  </p:endCondLst>
                                  <p:childTnLst>
                                    <p:set>
                                      <p:cBhvr rctx="PPT">
                                        <p:cTn id="46" dur="indefinite"/>
                                        <p:tgtEl>
                                          <p:spTgt spid="17"/>
                                        </p:tgtEl>
                                        <p:attrNameLst>
                                          <p:attrName>style.opacity</p:attrName>
                                        </p:attrNameLst>
                                      </p:cBhvr>
                                      <p:to>
                                        <p:strVal val="0.25"/>
                                      </p:to>
                                    </p:set>
                                    <p:animEffect filter="image" prLst="opacity: 0.25">
                                      <p:cBhvr rctx="IE">
                                        <p:cTn id="47" dur="indefinite"/>
                                        <p:tgtEl>
                                          <p:spTgt spid="17"/>
                                        </p:tgtEl>
                                      </p:cBhvr>
                                    </p:animEffect>
                                  </p:childTnLst>
                                </p:cTn>
                              </p:par>
                              <p:par>
                                <p:cTn id="48" presetID="9" presetClass="emph" presetSubtype="0" grpId="2" nodeType="withEffect">
                                  <p:stCondLst>
                                    <p:cond delay="0"/>
                                  </p:stCondLst>
                                  <p:endCondLst>
                                    <p:cond evt="onNext" delay="0">
                                      <p:tgtEl>
                                        <p:sldTgt/>
                                      </p:tgtEl>
                                    </p:cond>
                                  </p:endCondLst>
                                  <p:childTnLst>
                                    <p:set>
                                      <p:cBhvr rctx="PPT">
                                        <p:cTn id="49" dur="indefinite"/>
                                        <p:tgtEl>
                                          <p:spTgt spid="4">
                                            <p:graphicEl>
                                              <a:dgm id="{B2F8328F-B54E-4739-9BDE-62D7666011A6}"/>
                                            </p:graphicEl>
                                          </p:spTgt>
                                        </p:tgtEl>
                                        <p:attrNameLst>
                                          <p:attrName>style.opacity</p:attrName>
                                        </p:attrNameLst>
                                      </p:cBhvr>
                                      <p:to>
                                        <p:strVal val="0.25"/>
                                      </p:to>
                                    </p:set>
                                    <p:animEffect filter="image" prLst="opacity: 0.25">
                                      <p:cBhvr rctx="IE">
                                        <p:cTn id="50" dur="indefinite"/>
                                        <p:tgtEl>
                                          <p:spTgt spid="4">
                                            <p:graphicEl>
                                              <a:dgm id="{B2F8328F-B54E-4739-9BDE-62D7666011A6}"/>
                                            </p:graphicEl>
                                          </p:spTgt>
                                        </p:tgtEl>
                                      </p:cBhvr>
                                    </p:animEffect>
                                  </p:childTnLst>
                                </p:cTn>
                              </p:par>
                              <p:par>
                                <p:cTn id="51" presetID="9" presetClass="emph" presetSubtype="0" grpId="2" nodeType="withEffect">
                                  <p:stCondLst>
                                    <p:cond delay="0"/>
                                  </p:stCondLst>
                                  <p:endCondLst>
                                    <p:cond evt="onNext" delay="0">
                                      <p:tgtEl>
                                        <p:sldTgt/>
                                      </p:tgtEl>
                                    </p:cond>
                                  </p:endCondLst>
                                  <p:childTnLst>
                                    <p:set>
                                      <p:cBhvr rctx="PPT">
                                        <p:cTn id="52" dur="indefinite"/>
                                        <p:tgtEl>
                                          <p:spTgt spid="4">
                                            <p:graphicEl>
                                              <a:dgm id="{A0969563-AB18-4C63-9925-0182CC9621F3}"/>
                                            </p:graphicEl>
                                          </p:spTgt>
                                        </p:tgtEl>
                                        <p:attrNameLst>
                                          <p:attrName>style.opacity</p:attrName>
                                        </p:attrNameLst>
                                      </p:cBhvr>
                                      <p:to>
                                        <p:strVal val="0.25"/>
                                      </p:to>
                                    </p:set>
                                    <p:animEffect filter="image" prLst="opacity: 0.25">
                                      <p:cBhvr rctx="IE">
                                        <p:cTn id="53" dur="indefinite"/>
                                        <p:tgtEl>
                                          <p:spTgt spid="4">
                                            <p:graphicEl>
                                              <a:dgm id="{A0969563-AB18-4C63-9925-0182CC9621F3}"/>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mph" presetSubtype="0" nodeType="clickEffect">
                                  <p:stCondLst>
                                    <p:cond delay="0"/>
                                  </p:stCondLst>
                                  <p:endCondLst>
                                    <p:cond evt="onNext" delay="0">
                                      <p:tgtEl>
                                        <p:sldTgt/>
                                      </p:tgtEl>
                                    </p:cond>
                                  </p:endCondLst>
                                  <p:childTnLst>
                                    <p:set>
                                      <p:cBhvr rctx="PPT">
                                        <p:cTn id="57" dur="indefinite"/>
                                        <p:tgtEl>
                                          <p:spTgt spid="7"/>
                                        </p:tgtEl>
                                        <p:attrNameLst>
                                          <p:attrName>style.opacity</p:attrName>
                                        </p:attrNameLst>
                                      </p:cBhvr>
                                      <p:to>
                                        <p:strVal val="0.25"/>
                                      </p:to>
                                    </p:set>
                                    <p:animEffect filter="image" prLst="opacity: 0.25">
                                      <p:cBhvr rctx="IE">
                                        <p:cTn id="58" dur="indefinite"/>
                                        <p:tgtEl>
                                          <p:spTgt spid="7"/>
                                        </p:tgtEl>
                                      </p:cBhvr>
                                    </p:animEffect>
                                  </p:childTnLst>
                                </p:cTn>
                              </p:par>
                              <p:par>
                                <p:cTn id="59" presetID="9" presetClass="emph" presetSubtype="0" nodeType="withEffect">
                                  <p:stCondLst>
                                    <p:cond delay="0"/>
                                  </p:stCondLst>
                                  <p:endCondLst>
                                    <p:cond evt="onNext" delay="0">
                                      <p:tgtEl>
                                        <p:sldTgt/>
                                      </p:tgtEl>
                                    </p:cond>
                                  </p:endCondLst>
                                  <p:childTnLst>
                                    <p:set>
                                      <p:cBhvr rctx="PPT">
                                        <p:cTn id="60" dur="indefinite"/>
                                        <p:tgtEl>
                                          <p:spTgt spid="8"/>
                                        </p:tgtEl>
                                        <p:attrNameLst>
                                          <p:attrName>style.opacity</p:attrName>
                                        </p:attrNameLst>
                                      </p:cBhvr>
                                      <p:to>
                                        <p:strVal val="0.25"/>
                                      </p:to>
                                    </p:set>
                                    <p:animEffect filter="image" prLst="opacity: 0.25">
                                      <p:cBhvr rctx="IE">
                                        <p:cTn id="61" dur="indefinite"/>
                                        <p:tgtEl>
                                          <p:spTgt spid="8"/>
                                        </p:tgtEl>
                                      </p:cBhvr>
                                    </p:animEffect>
                                  </p:childTnLst>
                                </p:cTn>
                              </p:par>
                              <p:par>
                                <p:cTn id="62" presetID="9" presetClass="emph" presetSubtype="0" nodeType="withEffect">
                                  <p:stCondLst>
                                    <p:cond delay="0"/>
                                  </p:stCondLst>
                                  <p:endCondLst>
                                    <p:cond evt="onNext" delay="0">
                                      <p:tgtEl>
                                        <p:sldTgt/>
                                      </p:tgtEl>
                                    </p:cond>
                                  </p:endCondLst>
                                  <p:childTnLst>
                                    <p:set>
                                      <p:cBhvr rctx="PPT">
                                        <p:cTn id="63" dur="indefinite"/>
                                        <p:tgtEl>
                                          <p:spTgt spid="20"/>
                                        </p:tgtEl>
                                        <p:attrNameLst>
                                          <p:attrName>style.opacity</p:attrName>
                                        </p:attrNameLst>
                                      </p:cBhvr>
                                      <p:to>
                                        <p:strVal val="0.25"/>
                                      </p:to>
                                    </p:set>
                                    <p:animEffect filter="image" prLst="opacity: 0.25">
                                      <p:cBhvr rctx="IE">
                                        <p:cTn id="64" dur="indefinite"/>
                                        <p:tgtEl>
                                          <p:spTgt spid="20"/>
                                        </p:tgtEl>
                                      </p:cBhvr>
                                    </p:animEffect>
                                  </p:childTnLst>
                                </p:cTn>
                              </p:par>
                              <p:par>
                                <p:cTn id="65" presetID="9" presetClass="emph" presetSubtype="0" grpId="3" nodeType="withEffect">
                                  <p:stCondLst>
                                    <p:cond delay="0"/>
                                  </p:stCondLst>
                                  <p:endCondLst>
                                    <p:cond evt="onNext" delay="0">
                                      <p:tgtEl>
                                        <p:sldTgt/>
                                      </p:tgtEl>
                                    </p:cond>
                                  </p:endCondLst>
                                  <p:childTnLst>
                                    <p:set>
                                      <p:cBhvr rctx="PPT">
                                        <p:cTn id="66" dur="indefinite"/>
                                        <p:tgtEl>
                                          <p:spTgt spid="4">
                                            <p:graphicEl>
                                              <a:dgm id="{611B9D92-7B9F-42B7-B033-2837107B1D29}"/>
                                            </p:graphicEl>
                                          </p:spTgt>
                                        </p:tgtEl>
                                        <p:attrNameLst>
                                          <p:attrName>style.opacity</p:attrName>
                                        </p:attrNameLst>
                                      </p:cBhvr>
                                      <p:to>
                                        <p:strVal val="0.25"/>
                                      </p:to>
                                    </p:set>
                                    <p:animEffect filter="image" prLst="opacity: 0.25">
                                      <p:cBhvr rctx="IE">
                                        <p:cTn id="67" dur="indefinite"/>
                                        <p:tgtEl>
                                          <p:spTgt spid="4">
                                            <p:graphicEl>
                                              <a:dgm id="{611B9D92-7B9F-42B7-B033-2837107B1D29}"/>
                                            </p:graphicEl>
                                          </p:spTgt>
                                        </p:tgtEl>
                                      </p:cBhvr>
                                    </p:animEffect>
                                  </p:childTnLst>
                                </p:cTn>
                              </p:par>
                              <p:par>
                                <p:cTn id="68" presetID="9" presetClass="emph" presetSubtype="0" grpId="3" nodeType="withEffect">
                                  <p:stCondLst>
                                    <p:cond delay="0"/>
                                  </p:stCondLst>
                                  <p:endCondLst>
                                    <p:cond evt="onNext" delay="0">
                                      <p:tgtEl>
                                        <p:sldTgt/>
                                      </p:tgtEl>
                                    </p:cond>
                                  </p:endCondLst>
                                  <p:childTnLst>
                                    <p:set>
                                      <p:cBhvr rctx="PPT">
                                        <p:cTn id="69" dur="indefinite"/>
                                        <p:tgtEl>
                                          <p:spTgt spid="4">
                                            <p:graphicEl>
                                              <a:dgm id="{936E0E2E-3DDC-4F35-B191-55C5AF3D573C}"/>
                                            </p:graphicEl>
                                          </p:spTgt>
                                        </p:tgtEl>
                                        <p:attrNameLst>
                                          <p:attrName>style.opacity</p:attrName>
                                        </p:attrNameLst>
                                      </p:cBhvr>
                                      <p:to>
                                        <p:strVal val="0.25"/>
                                      </p:to>
                                    </p:set>
                                    <p:animEffect filter="image" prLst="opacity: 0.25">
                                      <p:cBhvr rctx="IE">
                                        <p:cTn id="70" dur="indefinite"/>
                                        <p:tgtEl>
                                          <p:spTgt spid="4">
                                            <p:graphicEl>
                                              <a:dgm id="{936E0E2E-3DDC-4F35-B191-55C5AF3D573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4" grpId="1">
        <p:bldSub>
          <a:bldDgm bld="one"/>
        </p:bldSub>
      </p:bldGraphic>
      <p:bldGraphic spid="4" grpId="2" uiExpand="1">
        <p:bldSub>
          <a:bldDgm bld="one"/>
        </p:bldSub>
      </p:bldGraphic>
      <p:bldGraphic spid="4" grpId="3" uiExpand="1">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3981</TotalTime>
  <Words>2028</Words>
  <Application>Microsoft Office PowerPoint</Application>
  <PresentationFormat>On-screen Show (4:3)</PresentationFormat>
  <Paragraphs>494</Paragraphs>
  <Slides>41</Slides>
  <Notes>31</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Introduction</vt:lpstr>
      <vt:lpstr>PowerPoint Presentation</vt:lpstr>
      <vt:lpstr>Motivations</vt:lpstr>
      <vt:lpstr>Introduction</vt:lpstr>
      <vt:lpstr>REST</vt:lpstr>
      <vt:lpstr>Contributions</vt:lpstr>
      <vt:lpstr>Related Work</vt:lpstr>
      <vt:lpstr>System Overview</vt:lpstr>
      <vt:lpstr>XML3D</vt:lpstr>
      <vt:lpstr>XML3D Referencing</vt:lpstr>
      <vt:lpstr>3D Repo</vt:lpstr>
      <vt:lpstr>XML3DRepo REST API</vt:lpstr>
      <vt:lpstr>POST</vt:lpstr>
      <vt:lpstr>GET</vt:lpstr>
      <vt:lpstr>HEAD</vt:lpstr>
      <vt:lpstr>PUT</vt:lpstr>
      <vt:lpstr>DELETE</vt:lpstr>
      <vt:lpstr>3D Web Formats Taxonomy</vt:lpstr>
      <vt:lpstr>3D Web Formats Taxonomy</vt:lpstr>
      <vt:lpstr>3D Web Formats Taxonomy</vt:lpstr>
      <vt:lpstr>3D Web Formats Taxonomy</vt:lpstr>
      <vt:lpstr>3D Web Formats Taxonomy</vt:lpstr>
      <vt:lpstr>3D Web Formats Taxonomy</vt:lpstr>
      <vt:lpstr>Implementation</vt:lpstr>
      <vt:lpstr>Loaders</vt:lpstr>
      <vt:lpstr>Experimental Setup</vt:lpstr>
      <vt:lpstr>UT4 Baeza</vt:lpstr>
      <vt:lpstr>UT4 Paris v2</vt:lpstr>
      <vt:lpstr>UT4 Intermodal Beta</vt:lpstr>
      <vt:lpstr>Overall Download Size (UT4 IB)</vt:lpstr>
      <vt:lpstr>Overall Timings (UT4 IB)</vt:lpstr>
      <vt:lpstr>Overall Timings (UT4 IB)</vt:lpstr>
      <vt:lpstr>Discussion</vt:lpstr>
      <vt:lpstr>XML3DRepo on Windows</vt:lpstr>
      <vt:lpstr>XML3DRepo on Android</vt:lpstr>
      <vt:lpstr>Conclusions</vt:lpstr>
      <vt:lpstr>Future Work</vt:lpstr>
      <vt:lpstr>The Future of Experiential Design and Stakeholder Engagement on the Web</vt:lpstr>
      <vt:lpstr>Sponsors</vt:lpstr>
      <vt:lpstr>References</vt:lpstr>
    </vt:vector>
  </TitlesOfParts>
  <Company>UCL Computer Science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Jozef</dc:creator>
  <cp:lastModifiedBy>jdobos</cp:lastModifiedBy>
  <cp:revision>419</cp:revision>
  <cp:lastPrinted>2012-10-03T09:42:10Z</cp:lastPrinted>
  <dcterms:created xsi:type="dcterms:W3CDTF">2012-10-01T21:28:00Z</dcterms:created>
  <dcterms:modified xsi:type="dcterms:W3CDTF">2013-06-17T14:44:55Z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